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16"/>
  </p:notesMasterIdLst>
  <p:sldIdLst>
    <p:sldId id="256" r:id="rId2"/>
    <p:sldId id="257" r:id="rId3"/>
    <p:sldId id="258" r:id="rId4"/>
    <p:sldId id="259" r:id="rId5"/>
    <p:sldId id="260" r:id="rId6"/>
    <p:sldId id="261" r:id="rId7"/>
    <p:sldId id="265" r:id="rId8"/>
    <p:sldId id="262" r:id="rId9"/>
    <p:sldId id="263" r:id="rId10"/>
    <p:sldId id="264" r:id="rId11"/>
    <p:sldId id="269" r:id="rId12"/>
    <p:sldId id="267" r:id="rId13"/>
    <p:sldId id="268" r:id="rId14"/>
    <p:sldId id="266" r:id="rId15"/>
  </p:sldIdLst>
  <p:sldSz cx="9144000" cy="6858000" type="screen4x3"/>
  <p:notesSz cx="68580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06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26627"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26629"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26631"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DB7F03E-8436-4EFF-BCA3-5DA44E201A1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D22099B4-6C8F-4F73-B39F-7DF38F928DBD}" type="slidenum">
              <a:rPr lang="en-US"/>
              <a:pPr/>
              <a:t>14</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xfrm>
            <a:off x="685800" y="4416425"/>
            <a:ext cx="5486400" cy="4184650"/>
          </a:xfrm>
          <a:noFill/>
          <a:ln/>
        </p:spPr>
        <p:txBody>
          <a:bodyPr wrap="none" anchor="ct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81000" y="457200"/>
            <a:ext cx="8397875" cy="5562600"/>
            <a:chOff x="240" y="288"/>
            <a:chExt cx="5290" cy="3504"/>
          </a:xfrm>
        </p:grpSpPr>
        <p:sp>
          <p:nvSpPr>
            <p:cNvPr id="5" name="Rectangle 3"/>
            <p:cNvSpPr>
              <a:spLocks noChangeArrowheads="1"/>
            </p:cNvSpPr>
            <p:nvPr/>
          </p:nvSpPr>
          <p:spPr bwMode="blackWhite">
            <a:xfrm>
              <a:off x="240" y="288"/>
              <a:ext cx="5290" cy="3504"/>
            </a:xfrm>
            <a:prstGeom prst="rect">
              <a:avLst/>
            </a:prstGeom>
            <a:solidFill>
              <a:schemeClr val="bg1"/>
            </a:solidFill>
            <a:ln w="50800">
              <a:solidFill>
                <a:schemeClr val="folHlink"/>
              </a:solid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6" name="Rectangle 4"/>
            <p:cNvSpPr>
              <a:spLocks noChangeArrowheads="1"/>
            </p:cNvSpPr>
            <p:nvPr/>
          </p:nvSpPr>
          <p:spPr bwMode="auto">
            <a:xfrm>
              <a:off x="285" y="336"/>
              <a:ext cx="5184" cy="3408"/>
            </a:xfrm>
            <a:prstGeom prst="rect">
              <a:avLst/>
            </a:prstGeom>
            <a:noFill/>
            <a:ln w="9525">
              <a:solidFill>
                <a:schemeClr val="folHlink"/>
              </a:solid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7" name="Line 5"/>
            <p:cNvSpPr>
              <a:spLocks noChangeShapeType="1"/>
            </p:cNvSpPr>
            <p:nvPr/>
          </p:nvSpPr>
          <p:spPr bwMode="auto">
            <a:xfrm>
              <a:off x="576" y="2256"/>
              <a:ext cx="4608" cy="0"/>
            </a:xfrm>
            <a:prstGeom prst="line">
              <a:avLst/>
            </a:prstGeom>
            <a:noFill/>
            <a:ln w="19050">
              <a:solidFill>
                <a:schemeClr val="accent2"/>
              </a:solidFill>
              <a:round/>
              <a:headEnd/>
              <a:tailEnd/>
            </a:ln>
            <a:effectLst/>
          </p:spPr>
          <p:txBody>
            <a:bodyPr wrap="none" anchor="ctr"/>
            <a:lstStyle/>
            <a:p>
              <a:pPr>
                <a:defRPr/>
              </a:pPr>
              <a:endParaRPr lang="en-US"/>
            </a:p>
          </p:txBody>
        </p:sp>
      </p:grpSp>
      <p:sp>
        <p:nvSpPr>
          <p:cNvPr id="15366" name="Rectangle 6"/>
          <p:cNvSpPr>
            <a:spLocks noGrp="1" noChangeArrowheads="1"/>
          </p:cNvSpPr>
          <p:nvPr>
            <p:ph type="ctrTitle"/>
          </p:nvPr>
        </p:nvSpPr>
        <p:spPr>
          <a:xfrm>
            <a:off x="1219200" y="838200"/>
            <a:ext cx="6781800" cy="2559050"/>
          </a:xfrm>
        </p:spPr>
        <p:txBody>
          <a:bodyPr anchorCtr="1"/>
          <a:lstStyle>
            <a:lvl1pPr algn="ctr">
              <a:defRPr sz="6200"/>
            </a:lvl1pPr>
          </a:lstStyle>
          <a:p>
            <a:r>
              <a:rPr lang="en-US"/>
              <a:t>Click to edit Master title style</a:t>
            </a:r>
          </a:p>
        </p:txBody>
      </p:sp>
      <p:sp>
        <p:nvSpPr>
          <p:cNvPr id="15367" name="Rectangle 7"/>
          <p:cNvSpPr>
            <a:spLocks noGrp="1" noChangeArrowheads="1"/>
          </p:cNvSpPr>
          <p:nvPr>
            <p:ph type="subTitle" idx="1"/>
          </p:nvPr>
        </p:nvSpPr>
        <p:spPr>
          <a:xfrm>
            <a:off x="1371600" y="3733800"/>
            <a:ext cx="6400800" cy="1873250"/>
          </a:xfrm>
        </p:spPr>
        <p:txBody>
          <a:bodyPr/>
          <a:lstStyle>
            <a:lvl1pPr marL="0" indent="0" algn="ctr">
              <a:buFont typeface="Wingdings" pitchFamily="2" charset="2"/>
              <a:buNone/>
              <a:defRPr sz="3000"/>
            </a:lvl1pPr>
          </a:lstStyle>
          <a:p>
            <a:r>
              <a:rPr lang="en-US"/>
              <a:t>Click to edit Master subtitle style</a:t>
            </a:r>
          </a:p>
        </p:txBody>
      </p:sp>
      <p:sp>
        <p:nvSpPr>
          <p:cNvPr id="8" name="Rectangle 8"/>
          <p:cNvSpPr>
            <a:spLocks noGrp="1" noChangeArrowheads="1"/>
          </p:cNvSpPr>
          <p:nvPr>
            <p:ph type="dt" sz="half" idx="10"/>
          </p:nvPr>
        </p:nvSpPr>
        <p:spPr>
          <a:xfrm>
            <a:off x="536575" y="6248400"/>
            <a:ext cx="2054225" cy="457200"/>
          </a:xfrm>
        </p:spPr>
        <p:txBody>
          <a:bodyPr/>
          <a:lstStyle>
            <a:lvl1pPr>
              <a:defRPr smtClean="0"/>
            </a:lvl1pPr>
          </a:lstStyle>
          <a:p>
            <a:pPr>
              <a:defRPr/>
            </a:pPr>
            <a:endParaRPr lang="en-US"/>
          </a:p>
        </p:txBody>
      </p:sp>
      <p:sp>
        <p:nvSpPr>
          <p:cNvPr id="9" name="Rectangle 9"/>
          <p:cNvSpPr>
            <a:spLocks noGrp="1" noChangeArrowheads="1"/>
          </p:cNvSpPr>
          <p:nvPr>
            <p:ph type="ftr" sz="quarter" idx="11"/>
          </p:nvPr>
        </p:nvSpPr>
        <p:spPr>
          <a:xfrm>
            <a:off x="3251200" y="6248400"/>
            <a:ext cx="2887663" cy="457200"/>
          </a:xfrm>
        </p:spPr>
        <p:txBody>
          <a:bodyPr/>
          <a:lstStyle>
            <a:lvl1pPr>
              <a:defRPr smtClean="0"/>
            </a:lvl1pPr>
          </a:lstStyle>
          <a:p>
            <a:pPr>
              <a:defRPr/>
            </a:pPr>
            <a:r>
              <a:rPr lang="en-US"/>
              <a:t>PowerPoint created by Mrs. B-D 2007</a:t>
            </a:r>
          </a:p>
        </p:txBody>
      </p:sp>
      <p:sp>
        <p:nvSpPr>
          <p:cNvPr id="10" name="Rectangle 10"/>
          <p:cNvSpPr>
            <a:spLocks noGrp="1" noChangeArrowheads="1"/>
          </p:cNvSpPr>
          <p:nvPr>
            <p:ph type="sldNum" sz="quarter" idx="12"/>
          </p:nvPr>
        </p:nvSpPr>
        <p:spPr>
          <a:xfrm>
            <a:off x="6788150" y="6257925"/>
            <a:ext cx="1905000" cy="457200"/>
          </a:xfrm>
        </p:spPr>
        <p:txBody>
          <a:bodyPr/>
          <a:lstStyle>
            <a:lvl1pPr>
              <a:defRPr smtClean="0"/>
            </a:lvl1pPr>
          </a:lstStyle>
          <a:p>
            <a:pPr>
              <a:defRPr/>
            </a:pPr>
            <a:fld id="{B4474101-D985-47DD-89AA-5925D7A91CE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r>
              <a:rPr lang="en-US"/>
              <a:t>PowerPoint created by Mrs. B-D 2007</a:t>
            </a:r>
          </a:p>
        </p:txBody>
      </p:sp>
      <p:sp>
        <p:nvSpPr>
          <p:cNvPr id="6" name="Rectangle 10"/>
          <p:cNvSpPr>
            <a:spLocks noGrp="1" noChangeArrowheads="1"/>
          </p:cNvSpPr>
          <p:nvPr>
            <p:ph type="sldNum" sz="quarter" idx="12"/>
          </p:nvPr>
        </p:nvSpPr>
        <p:spPr>
          <a:ln/>
        </p:spPr>
        <p:txBody>
          <a:bodyPr/>
          <a:lstStyle>
            <a:lvl1pPr>
              <a:defRPr/>
            </a:lvl1pPr>
          </a:lstStyle>
          <a:p>
            <a:pPr>
              <a:defRPr/>
            </a:pPr>
            <a:fld id="{26C8B244-A5E7-4FE5-8C15-E9E43EA74EA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473075"/>
            <a:ext cx="2038350" cy="5394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473075"/>
            <a:ext cx="5962650" cy="5394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r>
              <a:rPr lang="en-US"/>
              <a:t>PowerPoint created by Mrs. B-D 2007</a:t>
            </a:r>
          </a:p>
        </p:txBody>
      </p:sp>
      <p:sp>
        <p:nvSpPr>
          <p:cNvPr id="6" name="Rectangle 10"/>
          <p:cNvSpPr>
            <a:spLocks noGrp="1" noChangeArrowheads="1"/>
          </p:cNvSpPr>
          <p:nvPr>
            <p:ph type="sldNum" sz="quarter" idx="12"/>
          </p:nvPr>
        </p:nvSpPr>
        <p:spPr>
          <a:ln/>
        </p:spPr>
        <p:txBody>
          <a:bodyPr/>
          <a:lstStyle>
            <a:lvl1pPr>
              <a:defRPr/>
            </a:lvl1pPr>
          </a:lstStyle>
          <a:p>
            <a:pPr>
              <a:defRPr/>
            </a:pPr>
            <a:fld id="{62C10281-C9A6-4608-8026-5752EE5C8C1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r>
              <a:rPr lang="en-US"/>
              <a:t>PowerPoint created by Mrs. B-D 2007</a:t>
            </a:r>
          </a:p>
        </p:txBody>
      </p:sp>
      <p:sp>
        <p:nvSpPr>
          <p:cNvPr id="6" name="Rectangle 10"/>
          <p:cNvSpPr>
            <a:spLocks noGrp="1" noChangeArrowheads="1"/>
          </p:cNvSpPr>
          <p:nvPr>
            <p:ph type="sldNum" sz="quarter" idx="12"/>
          </p:nvPr>
        </p:nvSpPr>
        <p:spPr>
          <a:ln/>
        </p:spPr>
        <p:txBody>
          <a:bodyPr/>
          <a:lstStyle>
            <a:lvl1pPr>
              <a:defRPr/>
            </a:lvl1pPr>
          </a:lstStyle>
          <a:p>
            <a:pPr>
              <a:defRPr/>
            </a:pPr>
            <a:fld id="{428C4067-5538-400A-99AC-4CB3695FEF8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r>
              <a:rPr lang="en-US"/>
              <a:t>PowerPoint created by Mrs. B-D 2007</a:t>
            </a:r>
          </a:p>
        </p:txBody>
      </p:sp>
      <p:sp>
        <p:nvSpPr>
          <p:cNvPr id="6" name="Rectangle 10"/>
          <p:cNvSpPr>
            <a:spLocks noGrp="1" noChangeArrowheads="1"/>
          </p:cNvSpPr>
          <p:nvPr>
            <p:ph type="sldNum" sz="quarter" idx="12"/>
          </p:nvPr>
        </p:nvSpPr>
        <p:spPr>
          <a:ln/>
        </p:spPr>
        <p:txBody>
          <a:bodyPr/>
          <a:lstStyle>
            <a:lvl1pPr>
              <a:defRPr/>
            </a:lvl1pPr>
          </a:lstStyle>
          <a:p>
            <a:pPr>
              <a:defRPr/>
            </a:pPr>
            <a:fld id="{680F4293-5B5B-463E-87F9-53666A7DA17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828800"/>
            <a:ext cx="40005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828800"/>
            <a:ext cx="40005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r>
              <a:rPr lang="en-US"/>
              <a:t>PowerPoint created by Mrs. B-D 2007</a:t>
            </a:r>
          </a:p>
        </p:txBody>
      </p:sp>
      <p:sp>
        <p:nvSpPr>
          <p:cNvPr id="7" name="Rectangle 10"/>
          <p:cNvSpPr>
            <a:spLocks noGrp="1" noChangeArrowheads="1"/>
          </p:cNvSpPr>
          <p:nvPr>
            <p:ph type="sldNum" sz="quarter" idx="12"/>
          </p:nvPr>
        </p:nvSpPr>
        <p:spPr>
          <a:ln/>
        </p:spPr>
        <p:txBody>
          <a:bodyPr/>
          <a:lstStyle>
            <a:lvl1pPr>
              <a:defRPr/>
            </a:lvl1pPr>
          </a:lstStyle>
          <a:p>
            <a:pPr>
              <a:defRPr/>
            </a:pPr>
            <a:fld id="{FCD10305-F5DD-4B48-9B41-B6B909F53E4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dt" sz="half" idx="10"/>
          </p:nvPr>
        </p:nvSpPr>
        <p:spPr>
          <a:ln/>
        </p:spPr>
        <p:txBody>
          <a:bodyPr/>
          <a:lstStyle>
            <a:lvl1pPr>
              <a:defRPr/>
            </a:lvl1pPr>
          </a:lstStyle>
          <a:p>
            <a:pPr>
              <a:defRPr/>
            </a:pPr>
            <a:endParaRPr lang="en-US"/>
          </a:p>
        </p:txBody>
      </p:sp>
      <p:sp>
        <p:nvSpPr>
          <p:cNvPr id="8" name="Rectangle 9"/>
          <p:cNvSpPr>
            <a:spLocks noGrp="1" noChangeArrowheads="1"/>
          </p:cNvSpPr>
          <p:nvPr>
            <p:ph type="ftr" sz="quarter" idx="11"/>
          </p:nvPr>
        </p:nvSpPr>
        <p:spPr>
          <a:ln/>
        </p:spPr>
        <p:txBody>
          <a:bodyPr/>
          <a:lstStyle>
            <a:lvl1pPr>
              <a:defRPr/>
            </a:lvl1pPr>
          </a:lstStyle>
          <a:p>
            <a:pPr>
              <a:defRPr/>
            </a:pPr>
            <a:r>
              <a:rPr lang="en-US"/>
              <a:t>PowerPoint created by Mrs. B-D 2007</a:t>
            </a:r>
          </a:p>
        </p:txBody>
      </p:sp>
      <p:sp>
        <p:nvSpPr>
          <p:cNvPr id="9" name="Rectangle 10"/>
          <p:cNvSpPr>
            <a:spLocks noGrp="1" noChangeArrowheads="1"/>
          </p:cNvSpPr>
          <p:nvPr>
            <p:ph type="sldNum" sz="quarter" idx="12"/>
          </p:nvPr>
        </p:nvSpPr>
        <p:spPr>
          <a:ln/>
        </p:spPr>
        <p:txBody>
          <a:bodyPr/>
          <a:lstStyle>
            <a:lvl1pPr>
              <a:defRPr/>
            </a:lvl1pPr>
          </a:lstStyle>
          <a:p>
            <a:pPr>
              <a:defRPr/>
            </a:pPr>
            <a:fld id="{32975B93-7830-42E4-AA72-800BB897D6E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dt" sz="half" idx="10"/>
          </p:nvPr>
        </p:nvSpPr>
        <p:spPr>
          <a:ln/>
        </p:spPr>
        <p:txBody>
          <a:bodyPr/>
          <a:lstStyle>
            <a:lvl1pPr>
              <a:defRPr/>
            </a:lvl1pPr>
          </a:lstStyle>
          <a:p>
            <a:pPr>
              <a:defRPr/>
            </a:pPr>
            <a:endParaRPr lang="en-US"/>
          </a:p>
        </p:txBody>
      </p:sp>
      <p:sp>
        <p:nvSpPr>
          <p:cNvPr id="4" name="Rectangle 9"/>
          <p:cNvSpPr>
            <a:spLocks noGrp="1" noChangeArrowheads="1"/>
          </p:cNvSpPr>
          <p:nvPr>
            <p:ph type="ftr" sz="quarter" idx="11"/>
          </p:nvPr>
        </p:nvSpPr>
        <p:spPr>
          <a:ln/>
        </p:spPr>
        <p:txBody>
          <a:bodyPr/>
          <a:lstStyle>
            <a:lvl1pPr>
              <a:defRPr/>
            </a:lvl1pPr>
          </a:lstStyle>
          <a:p>
            <a:pPr>
              <a:defRPr/>
            </a:pPr>
            <a:r>
              <a:rPr lang="en-US"/>
              <a:t>PowerPoint created by Mrs. B-D 2007</a:t>
            </a:r>
          </a:p>
        </p:txBody>
      </p:sp>
      <p:sp>
        <p:nvSpPr>
          <p:cNvPr id="5" name="Rectangle 10"/>
          <p:cNvSpPr>
            <a:spLocks noGrp="1" noChangeArrowheads="1"/>
          </p:cNvSpPr>
          <p:nvPr>
            <p:ph type="sldNum" sz="quarter" idx="12"/>
          </p:nvPr>
        </p:nvSpPr>
        <p:spPr>
          <a:ln/>
        </p:spPr>
        <p:txBody>
          <a:bodyPr/>
          <a:lstStyle>
            <a:lvl1pPr>
              <a:defRPr/>
            </a:lvl1pPr>
          </a:lstStyle>
          <a:p>
            <a:pPr>
              <a:defRPr/>
            </a:pPr>
            <a:fld id="{33711BCD-2140-4DA0-BAF0-DB3654AB770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p>
        </p:txBody>
      </p:sp>
      <p:sp>
        <p:nvSpPr>
          <p:cNvPr id="3" name="Rectangle 9"/>
          <p:cNvSpPr>
            <a:spLocks noGrp="1" noChangeArrowheads="1"/>
          </p:cNvSpPr>
          <p:nvPr>
            <p:ph type="ftr" sz="quarter" idx="11"/>
          </p:nvPr>
        </p:nvSpPr>
        <p:spPr>
          <a:ln/>
        </p:spPr>
        <p:txBody>
          <a:bodyPr/>
          <a:lstStyle>
            <a:lvl1pPr>
              <a:defRPr/>
            </a:lvl1pPr>
          </a:lstStyle>
          <a:p>
            <a:pPr>
              <a:defRPr/>
            </a:pPr>
            <a:r>
              <a:rPr lang="en-US"/>
              <a:t>PowerPoint created by Mrs. B-D 2007</a:t>
            </a:r>
          </a:p>
        </p:txBody>
      </p:sp>
      <p:sp>
        <p:nvSpPr>
          <p:cNvPr id="4" name="Rectangle 10"/>
          <p:cNvSpPr>
            <a:spLocks noGrp="1" noChangeArrowheads="1"/>
          </p:cNvSpPr>
          <p:nvPr>
            <p:ph type="sldNum" sz="quarter" idx="12"/>
          </p:nvPr>
        </p:nvSpPr>
        <p:spPr>
          <a:ln/>
        </p:spPr>
        <p:txBody>
          <a:bodyPr/>
          <a:lstStyle>
            <a:lvl1pPr>
              <a:defRPr/>
            </a:lvl1pPr>
          </a:lstStyle>
          <a:p>
            <a:pPr>
              <a:defRPr/>
            </a:pPr>
            <a:fld id="{391A83A8-11E9-4385-B467-F847E6DF015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r>
              <a:rPr lang="en-US"/>
              <a:t>PowerPoint created by Mrs. B-D 2007</a:t>
            </a:r>
          </a:p>
        </p:txBody>
      </p:sp>
      <p:sp>
        <p:nvSpPr>
          <p:cNvPr id="7" name="Rectangle 10"/>
          <p:cNvSpPr>
            <a:spLocks noGrp="1" noChangeArrowheads="1"/>
          </p:cNvSpPr>
          <p:nvPr>
            <p:ph type="sldNum" sz="quarter" idx="12"/>
          </p:nvPr>
        </p:nvSpPr>
        <p:spPr>
          <a:ln/>
        </p:spPr>
        <p:txBody>
          <a:bodyPr/>
          <a:lstStyle>
            <a:lvl1pPr>
              <a:defRPr/>
            </a:lvl1pPr>
          </a:lstStyle>
          <a:p>
            <a:pPr>
              <a:defRPr/>
            </a:pPr>
            <a:fld id="{88761BFB-C435-4643-91FB-C419F3BBDAD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r>
              <a:rPr lang="en-US"/>
              <a:t>PowerPoint created by Mrs. B-D 2007</a:t>
            </a:r>
          </a:p>
        </p:txBody>
      </p:sp>
      <p:sp>
        <p:nvSpPr>
          <p:cNvPr id="7" name="Rectangle 10"/>
          <p:cNvSpPr>
            <a:spLocks noGrp="1" noChangeArrowheads="1"/>
          </p:cNvSpPr>
          <p:nvPr>
            <p:ph type="sldNum" sz="quarter" idx="12"/>
          </p:nvPr>
        </p:nvSpPr>
        <p:spPr>
          <a:ln/>
        </p:spPr>
        <p:txBody>
          <a:bodyPr/>
          <a:lstStyle>
            <a:lvl1pPr>
              <a:defRPr/>
            </a:lvl1pPr>
          </a:lstStyle>
          <a:p>
            <a:pPr>
              <a:defRPr/>
            </a:pPr>
            <a:fld id="{EC4B779B-580E-4006-B97C-64C5EC4A34C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228600" y="228600"/>
            <a:ext cx="8686800" cy="5943600"/>
            <a:chOff x="144" y="144"/>
            <a:chExt cx="5472" cy="3744"/>
          </a:xfrm>
        </p:grpSpPr>
        <p:sp>
          <p:nvSpPr>
            <p:cNvPr id="14339" name="Rectangle 3"/>
            <p:cNvSpPr>
              <a:spLocks noChangeArrowheads="1"/>
            </p:cNvSpPr>
            <p:nvPr/>
          </p:nvSpPr>
          <p:spPr bwMode="auto">
            <a:xfrm>
              <a:off x="144" y="144"/>
              <a:ext cx="5472" cy="3744"/>
            </a:xfrm>
            <a:prstGeom prst="rect">
              <a:avLst/>
            </a:prstGeom>
            <a:solidFill>
              <a:schemeClr val="bg1"/>
            </a:solidFill>
            <a:ln w="44450">
              <a:solidFill>
                <a:schemeClr val="folHlink"/>
              </a:solid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14340" name="Rectangle 4"/>
            <p:cNvSpPr>
              <a:spLocks noChangeArrowheads="1"/>
            </p:cNvSpPr>
            <p:nvPr/>
          </p:nvSpPr>
          <p:spPr bwMode="blackWhite">
            <a:xfrm>
              <a:off x="193" y="193"/>
              <a:ext cx="5373" cy="3635"/>
            </a:xfrm>
            <a:prstGeom prst="rect">
              <a:avLst/>
            </a:prstGeom>
            <a:solidFill>
              <a:schemeClr val="bg1"/>
            </a:solidFill>
            <a:ln w="9525">
              <a:solidFill>
                <a:schemeClr val="folHlink"/>
              </a:solid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14341" name="Line 5"/>
            <p:cNvSpPr>
              <a:spLocks noChangeShapeType="1"/>
            </p:cNvSpPr>
            <p:nvPr/>
          </p:nvSpPr>
          <p:spPr bwMode="auto">
            <a:xfrm>
              <a:off x="336" y="1092"/>
              <a:ext cx="5136" cy="0"/>
            </a:xfrm>
            <a:prstGeom prst="line">
              <a:avLst/>
            </a:prstGeom>
            <a:noFill/>
            <a:ln w="12700">
              <a:solidFill>
                <a:schemeClr val="accent2"/>
              </a:solidFill>
              <a:round/>
              <a:headEnd/>
              <a:tailEnd/>
            </a:ln>
            <a:effectLst/>
          </p:spPr>
          <p:txBody>
            <a:bodyPr/>
            <a:lstStyle/>
            <a:p>
              <a:pPr>
                <a:defRPr/>
              </a:pPr>
              <a:endParaRPr lang="en-US"/>
            </a:p>
          </p:txBody>
        </p:sp>
      </p:grpSp>
      <p:sp>
        <p:nvSpPr>
          <p:cNvPr id="1027" name="Rectangle 6"/>
          <p:cNvSpPr>
            <a:spLocks noGrp="1" noChangeArrowheads="1"/>
          </p:cNvSpPr>
          <p:nvPr>
            <p:ph type="title"/>
          </p:nvPr>
        </p:nvSpPr>
        <p:spPr bwMode="auto">
          <a:xfrm>
            <a:off x="533400" y="473075"/>
            <a:ext cx="8153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7"/>
          <p:cNvSpPr>
            <a:spLocks noGrp="1" noChangeArrowheads="1"/>
          </p:cNvSpPr>
          <p:nvPr>
            <p:ph type="body" idx="1"/>
          </p:nvPr>
        </p:nvSpPr>
        <p:spPr bwMode="auto">
          <a:xfrm>
            <a:off x="533400" y="1828800"/>
            <a:ext cx="81534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44" name="Rectangle 8"/>
          <p:cNvSpPr>
            <a:spLocks noGrp="1" noChangeArrowheads="1"/>
          </p:cNvSpPr>
          <p:nvPr>
            <p:ph type="dt" sz="half" idx="2"/>
          </p:nvPr>
        </p:nvSpPr>
        <p:spPr bwMode="auto">
          <a:xfrm>
            <a:off x="533400" y="6248400"/>
            <a:ext cx="2057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000" smtClean="0"/>
            </a:lvl1pPr>
          </a:lstStyle>
          <a:p>
            <a:pPr>
              <a:defRPr/>
            </a:pPr>
            <a:endParaRPr lang="en-US"/>
          </a:p>
        </p:txBody>
      </p:sp>
      <p:sp>
        <p:nvSpPr>
          <p:cNvPr id="14345" name="Rectangle 9"/>
          <p:cNvSpPr>
            <a:spLocks noGrp="1" noChangeArrowheads="1"/>
          </p:cNvSpPr>
          <p:nvPr>
            <p:ph type="ftr" sz="quarter" idx="3"/>
          </p:nvPr>
        </p:nvSpPr>
        <p:spPr bwMode="auto">
          <a:xfrm>
            <a:off x="32385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000" smtClean="0"/>
            </a:lvl1pPr>
          </a:lstStyle>
          <a:p>
            <a:pPr>
              <a:defRPr/>
            </a:pPr>
            <a:r>
              <a:rPr lang="en-US"/>
              <a:t>PowerPoint created by Mrs. B-D 2007</a:t>
            </a:r>
          </a:p>
        </p:txBody>
      </p:sp>
      <p:sp>
        <p:nvSpPr>
          <p:cNvPr id="14346" name="Rectangle 10"/>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000" smtClean="0"/>
            </a:lvl1pPr>
          </a:lstStyle>
          <a:p>
            <a:pPr>
              <a:defRPr/>
            </a:pPr>
            <a:fld id="{50293A15-1F94-471C-99DA-0328DFF4E278}"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82"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l" rtl="0" eaLnBrk="0" fontAlgn="base" hangingPunct="0">
        <a:lnSpc>
          <a:spcPct val="80000"/>
        </a:lnSpc>
        <a:spcBef>
          <a:spcPct val="0"/>
        </a:spcBef>
        <a:spcAft>
          <a:spcPct val="0"/>
        </a:spcAft>
        <a:defRPr sz="4400">
          <a:solidFill>
            <a:schemeClr val="tx2"/>
          </a:solidFill>
          <a:latin typeface="+mj-lt"/>
          <a:ea typeface="+mj-ea"/>
          <a:cs typeface="+mj-cs"/>
        </a:defRPr>
      </a:lvl1pPr>
      <a:lvl2pPr algn="l" rtl="0" eaLnBrk="0" fontAlgn="base" hangingPunct="0">
        <a:lnSpc>
          <a:spcPct val="80000"/>
        </a:lnSpc>
        <a:spcBef>
          <a:spcPct val="0"/>
        </a:spcBef>
        <a:spcAft>
          <a:spcPct val="0"/>
        </a:spcAft>
        <a:defRPr sz="4400">
          <a:solidFill>
            <a:schemeClr val="tx2"/>
          </a:solidFill>
          <a:latin typeface="Times New Roman" pitchFamily="18" charset="0"/>
        </a:defRPr>
      </a:lvl2pPr>
      <a:lvl3pPr algn="l" rtl="0" eaLnBrk="0" fontAlgn="base" hangingPunct="0">
        <a:lnSpc>
          <a:spcPct val="80000"/>
        </a:lnSpc>
        <a:spcBef>
          <a:spcPct val="0"/>
        </a:spcBef>
        <a:spcAft>
          <a:spcPct val="0"/>
        </a:spcAft>
        <a:defRPr sz="4400">
          <a:solidFill>
            <a:schemeClr val="tx2"/>
          </a:solidFill>
          <a:latin typeface="Times New Roman" pitchFamily="18" charset="0"/>
        </a:defRPr>
      </a:lvl3pPr>
      <a:lvl4pPr algn="l" rtl="0" eaLnBrk="0" fontAlgn="base" hangingPunct="0">
        <a:lnSpc>
          <a:spcPct val="80000"/>
        </a:lnSpc>
        <a:spcBef>
          <a:spcPct val="0"/>
        </a:spcBef>
        <a:spcAft>
          <a:spcPct val="0"/>
        </a:spcAft>
        <a:defRPr sz="4400">
          <a:solidFill>
            <a:schemeClr val="tx2"/>
          </a:solidFill>
          <a:latin typeface="Times New Roman" pitchFamily="18" charset="0"/>
        </a:defRPr>
      </a:lvl4pPr>
      <a:lvl5pPr algn="l" rtl="0" eaLnBrk="0" fontAlgn="base" hangingPunct="0">
        <a:lnSpc>
          <a:spcPct val="80000"/>
        </a:lnSpc>
        <a:spcBef>
          <a:spcPct val="0"/>
        </a:spcBef>
        <a:spcAft>
          <a:spcPct val="0"/>
        </a:spcAft>
        <a:defRPr sz="4400">
          <a:solidFill>
            <a:schemeClr val="tx2"/>
          </a:solidFill>
          <a:latin typeface="Times New Roman" pitchFamily="18" charset="0"/>
        </a:defRPr>
      </a:lvl5pPr>
      <a:lvl6pPr marL="457200" algn="l" rtl="0" fontAlgn="base">
        <a:lnSpc>
          <a:spcPct val="80000"/>
        </a:lnSpc>
        <a:spcBef>
          <a:spcPct val="0"/>
        </a:spcBef>
        <a:spcAft>
          <a:spcPct val="0"/>
        </a:spcAft>
        <a:defRPr sz="4400">
          <a:solidFill>
            <a:schemeClr val="tx2"/>
          </a:solidFill>
          <a:latin typeface="Times New Roman" pitchFamily="18" charset="0"/>
        </a:defRPr>
      </a:lvl6pPr>
      <a:lvl7pPr marL="914400" algn="l" rtl="0" fontAlgn="base">
        <a:lnSpc>
          <a:spcPct val="80000"/>
        </a:lnSpc>
        <a:spcBef>
          <a:spcPct val="0"/>
        </a:spcBef>
        <a:spcAft>
          <a:spcPct val="0"/>
        </a:spcAft>
        <a:defRPr sz="4400">
          <a:solidFill>
            <a:schemeClr val="tx2"/>
          </a:solidFill>
          <a:latin typeface="Times New Roman" pitchFamily="18" charset="0"/>
        </a:defRPr>
      </a:lvl7pPr>
      <a:lvl8pPr marL="1371600" algn="l" rtl="0" fontAlgn="base">
        <a:lnSpc>
          <a:spcPct val="80000"/>
        </a:lnSpc>
        <a:spcBef>
          <a:spcPct val="0"/>
        </a:spcBef>
        <a:spcAft>
          <a:spcPct val="0"/>
        </a:spcAft>
        <a:defRPr sz="4400">
          <a:solidFill>
            <a:schemeClr val="tx2"/>
          </a:solidFill>
          <a:latin typeface="Times New Roman" pitchFamily="18" charset="0"/>
        </a:defRPr>
      </a:lvl8pPr>
      <a:lvl9pPr marL="1828800" algn="l" rtl="0" fontAlgn="base">
        <a:lnSpc>
          <a:spcPct val="80000"/>
        </a:lnSpc>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SzPct val="75000"/>
        <a:buFont typeface="Wingdings" pitchFamily="2" charset="2"/>
        <a:buChar char="n"/>
        <a:defRPr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images.google.com/imgres?imgurl=http://www.optassociates.com/images/blepharitis.jpg&amp;imgrefurl=http://www.optassociates.com/education/blepharitis.html&amp;usg=__28AjNSeKh3UWCUzbrNrmpR5CIvI=&amp;h=252&amp;w=395&amp;sz=15&amp;hl=en&amp;start=5&amp;um=1&amp;tbnid=D7UbvBFWnqqa9M:&amp;tbnh=79&amp;tbnw=124&amp;prev=/images?q=eyelid&amp;hl=en&amp;um=1"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images.google.com/imgres?imgurl=http://farm4.static.flickr.com/3115/2688779538_e3ae5589c4.jpg?v=0&amp;imgrefurl=http://flickr.com/photos/lime_anneberit/2688779538/&amp;usg=__p4tSnmXW2A_te51WERZfBoIdkm0=&amp;h=375&amp;w=500&amp;sz=146&amp;hl=en&amp;start=13&amp;um=1&amp;tbnid=JH2XaWGUiIVbFM:&amp;tbnh=98&amp;tbnw=130&amp;prev=/images?q=rolling+eyes&amp;hl=en&amp;um=1"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video" Target="file:///C:\Documents%20and%20Settings\Administrator\My%20Documents\My%20Videos\Light\Human%20Eye.asx"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images.google.com/imgres?imgurl=http://blog.makezine.com/Eye%20Scapes%20-%2001.jpg&amp;imgrefurl=http://blog.makezine.com/archive/2007/12/eyes_eyes_eyes.html&amp;usg=__YCS3WCkS4UXxxBeUujj5m2QHYZk=&amp;h=400&amp;w=402&amp;sz=44&amp;hl=en&amp;start=24&amp;um=1&amp;tbnid=PEAQRrPeE2GNuM:&amp;tbnh=123&amp;tbnw=124&amp;prev=/images?q=eyes&amp;ndsp=20&amp;hl=en&amp;sa=N&amp;start=20&amp;um=1"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google.com/imgres?imgurl=http://graphics8.nytimes.com/images/2007/08/01/health/adam/9909.jpg&amp;imgrefurl=http://www.nytimes.com/imagepages/2007/08/01/health/adam/9909Cornea.html&amp;usg=__jkWvL_Puk9PUFRh6lJ1VT4Idp7o=&amp;h=320&amp;w=400&amp;sz=39&amp;hl=en&amp;start=11&amp;um=1&amp;tbnid=J_ZoAd4OV8THPM:&amp;tbnh=99&amp;tbnw=124&amp;prev=/images?q=cornea&amp;hl=en&amp;um=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images.google.com/imgres?imgurl=http://upload.wikimedia.org/wikipedia/commons/9/9e/Iris.eye.225px.jpg&amp;imgrefurl=http://commons.wikimedia.org/wiki/File:Iris.eye.225px.jpg&amp;usg=__4azWqpI2ld1nDnjDK8mfJKrGnnU=&amp;h=225&amp;w=225&amp;sz=11&amp;hl=en&amp;start=2&amp;um=1&amp;tbnid=ZBZMiK0kGpeeLM:&amp;tbnh=108&amp;tbnw=108&amp;prev=/images?q=iris+eye&amp;hl=en&amp;um=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images.google.com/imgres?imgurl=http://fvcoptometry.com/FVCmain/FVCmainPICS/contact_lens.jpg&amp;imgrefurl=http://fvcoptometry.com/FVCmain/services/contact%20lense.htm&amp;usg=__HRMGHx_vpT-GnH2Ehoh0hAKqQUg=&amp;h=495&amp;w=344&amp;sz=20&amp;hl=en&amp;start=3&amp;um=1&amp;tbnid=KvP8kQ-DLuD2AM:&amp;tbnh=130&amp;tbnw=90&amp;prev=/images?q=contact+lens&amp;hl=en&amp;um=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images.google.com/imgres?imgurl=http://www.powerfulpersuaders.com/wp-content/uploads/2009/02/pupil-dilation.jpg&amp;imgrefurl=http://www.powerfulpersuaders.com/the-little-known-hypnotic-trance-signals-how-to-spot-when-someone-is-in-hypnosis/&amp;usg=__cCZRVQuL9hlUYtmEmCLxPT5eOe0=&amp;h=231&amp;w=350&amp;sz=16&amp;hl=en&amp;start=11&amp;um=1&amp;tbnid=ypi4lT2yPklw9M:&amp;tbnh=79&amp;tbnw=120&amp;prev=/images?q=pupil+eye&amp;hl=en&amp;um=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images.google.com/imgres?imgurl=http://homepage.ntlworld.com/pshinde/index_nt_files/picture_data/sclera_dot_.jpg&amp;imgrefurl=http://homepage.ntlworld.com/pshinde/index_nt_files/iridology.htm&amp;usg=__ZoF01q7DzLj3gtafH9S7nf8NuJU=&amp;h=235&amp;w=313&amp;sz=8&amp;hl=en&amp;start=6&amp;um=1&amp;tbnid=gdiKhyVNZmhJeM:&amp;tbnh=88&amp;tbnw=117&amp;prev=/images?q=sclera&amp;hl=en&amp;sa=N&amp;um=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images.google.com/imgres?imgurl=http://www.nlm.nih.gov/medlineplus/ency/images/ency/fullsize/9708.jpg&amp;imgrefurl=http://www.nlm.nih.gov/medlineplus/ency/imagepages/9708.htm&amp;usg=__ZGKttlIA5DbfBHNdF7tw6--3ftk=&amp;h=320&amp;w=400&amp;sz=17&amp;hl=en&amp;start=1&amp;um=1&amp;tbnid=Rav6XdoBk6v3XM:&amp;tbnh=99&amp;tbnw=124&amp;prev=/images?q=optic+nerve&amp;hl=en&amp;um=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mtClean="0"/>
              <a:t>The Human Eye</a:t>
            </a:r>
          </a:p>
        </p:txBody>
      </p:sp>
      <p:sp>
        <p:nvSpPr>
          <p:cNvPr id="3075" name="Rectangle 3"/>
          <p:cNvSpPr>
            <a:spLocks noGrp="1" noChangeArrowheads="1"/>
          </p:cNvSpPr>
          <p:nvPr>
            <p:ph type="subTitle" idx="1"/>
          </p:nvPr>
        </p:nvSpPr>
        <p:spPr/>
        <p:txBody>
          <a:bodyPr/>
          <a:lstStyle/>
          <a:p>
            <a:pPr eaLnBrk="1" hangingPunct="1"/>
            <a:r>
              <a:rPr lang="en-US" dirty="0" smtClean="0"/>
              <a:t>6</a:t>
            </a:r>
            <a:r>
              <a:rPr lang="en-US" baseline="30000" dirty="0" smtClean="0"/>
              <a:t>th</a:t>
            </a:r>
            <a:r>
              <a:rPr lang="en-US" dirty="0" smtClean="0"/>
              <a:t> </a:t>
            </a:r>
            <a:r>
              <a:rPr lang="en-US" smtClean="0"/>
              <a:t>Grade Science</a:t>
            </a:r>
            <a:endParaRPr lang="en-US" dirty="0" smtClean="0"/>
          </a:p>
        </p:txBody>
      </p:sp>
      <p:pic>
        <p:nvPicPr>
          <p:cNvPr id="3076" name="Picture 4"/>
          <p:cNvPicPr>
            <a:picLocks noChangeAspect="1" noChangeArrowheads="1"/>
          </p:cNvPicPr>
          <p:nvPr/>
        </p:nvPicPr>
        <p:blipFill>
          <a:blip r:embed="rId2" cstate="print"/>
          <a:srcRect/>
          <a:stretch>
            <a:fillRect/>
          </a:stretch>
        </p:blipFill>
        <p:spPr bwMode="auto">
          <a:xfrm>
            <a:off x="2819400" y="685800"/>
            <a:ext cx="3695700" cy="1527175"/>
          </a:xfrm>
          <a:prstGeom prst="rect">
            <a:avLst/>
          </a:prstGeom>
          <a:noFill/>
          <a:ln w="9525">
            <a:noFill/>
            <a:round/>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Eyelid &amp; Eyelashes</a:t>
            </a:r>
          </a:p>
        </p:txBody>
      </p:sp>
      <p:sp>
        <p:nvSpPr>
          <p:cNvPr id="23555" name="Rectangle 3"/>
          <p:cNvSpPr>
            <a:spLocks noGrp="1" noChangeArrowheads="1"/>
          </p:cNvSpPr>
          <p:nvPr>
            <p:ph type="body" idx="1"/>
          </p:nvPr>
        </p:nvSpPr>
        <p:spPr/>
        <p:txBody>
          <a:bodyPr/>
          <a:lstStyle/>
          <a:p>
            <a:pPr eaLnBrk="1" hangingPunct="1"/>
            <a:r>
              <a:rPr lang="en-US" smtClean="0"/>
              <a:t>Covers &amp; protects the eye </a:t>
            </a:r>
          </a:p>
        </p:txBody>
      </p:sp>
      <p:pic>
        <p:nvPicPr>
          <p:cNvPr id="12292" name="Picture 5" descr="blepharitis">
            <a:hlinkClick r:id="rId2"/>
          </p:cNvPr>
          <p:cNvPicPr>
            <a:picLocks noChangeAspect="1" noChangeArrowheads="1"/>
          </p:cNvPicPr>
          <p:nvPr/>
        </p:nvPicPr>
        <p:blipFill>
          <a:blip r:embed="rId3" cstate="print"/>
          <a:srcRect/>
          <a:stretch>
            <a:fillRect/>
          </a:stretch>
        </p:blipFill>
        <p:spPr bwMode="auto">
          <a:xfrm>
            <a:off x="3981450" y="3052763"/>
            <a:ext cx="3867150" cy="2463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to="" calcmode="lin" valueType="num">
                                      <p:cBhvr>
                                        <p:cTn id="7" dur="1" fill="hold"/>
                                        <p:tgtEl>
                                          <p:spTgt spid="23555">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Orbital Muscles</a:t>
            </a:r>
          </a:p>
        </p:txBody>
      </p:sp>
      <p:sp>
        <p:nvSpPr>
          <p:cNvPr id="31747" name="Rectangle 3"/>
          <p:cNvSpPr>
            <a:spLocks noGrp="1" noChangeArrowheads="1"/>
          </p:cNvSpPr>
          <p:nvPr>
            <p:ph type="body" idx="1"/>
          </p:nvPr>
        </p:nvSpPr>
        <p:spPr/>
        <p:txBody>
          <a:bodyPr/>
          <a:lstStyle/>
          <a:p>
            <a:pPr eaLnBrk="1" hangingPunct="1"/>
            <a:r>
              <a:rPr lang="en-US" smtClean="0"/>
              <a:t>Allow eyes to move</a:t>
            </a:r>
          </a:p>
          <a:p>
            <a:pPr eaLnBrk="1" hangingPunct="1"/>
            <a:r>
              <a:rPr lang="en-US" smtClean="0"/>
              <a:t>Humans are the only animal who can “roll” their eyes</a:t>
            </a:r>
          </a:p>
        </p:txBody>
      </p:sp>
      <p:pic>
        <p:nvPicPr>
          <p:cNvPr id="13316" name="Picture 5" descr="2688779538_e3ae5589c4">
            <a:hlinkClick r:id="rId2"/>
          </p:cNvPr>
          <p:cNvPicPr>
            <a:picLocks noChangeAspect="1" noChangeArrowheads="1"/>
          </p:cNvPicPr>
          <p:nvPr/>
        </p:nvPicPr>
        <p:blipFill>
          <a:blip r:embed="rId3" cstate="print"/>
          <a:srcRect/>
          <a:stretch>
            <a:fillRect/>
          </a:stretch>
        </p:blipFill>
        <p:spPr bwMode="auto">
          <a:xfrm>
            <a:off x="3952875" y="2962275"/>
            <a:ext cx="3819525" cy="28797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 to="" calcmode="lin" valueType="num">
                                      <p:cBhvr>
                                        <p:cTn id="7" dur="1" fill="hold"/>
                                        <p:tgtEl>
                                          <p:spTgt spid="31747">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1747">
                                            <p:txEl>
                                              <p:pRg st="1" end="1"/>
                                            </p:txEl>
                                          </p:spTgt>
                                        </p:tgtEl>
                                        <p:attrNameLst>
                                          <p:attrName>style.visibility</p:attrName>
                                        </p:attrNameLst>
                                      </p:cBhvr>
                                      <p:to>
                                        <p:strVal val="visible"/>
                                      </p:to>
                                    </p:set>
                                    <p:anim to="" calcmode="lin" valueType="num">
                                      <p:cBhvr>
                                        <p:cTn id="12" dur="1" fill="hold"/>
                                        <p:tgtEl>
                                          <p:spTgt spid="31747">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Media Clip</a:t>
            </a:r>
          </a:p>
        </p:txBody>
      </p:sp>
      <p:pic>
        <p:nvPicPr>
          <p:cNvPr id="28676" name="Human Eye.asx">
            <a:hlinkClick r:id="" action="ppaction://media"/>
          </p:cNvPr>
          <p:cNvPicPr>
            <a:picLocks noGrp="1" noRot="1" noChangeAspect="1" noChangeArrowheads="1"/>
          </p:cNvPicPr>
          <p:nvPr>
            <p:ph idx="1"/>
            <a:videoFile r:link="rId1"/>
          </p:nvPr>
        </p:nvPicPr>
        <p:blipFill>
          <a:blip r:embed="rId3" cstate="print"/>
          <a:srcRect/>
          <a:stretch>
            <a:fillRect/>
          </a:stretch>
        </p:blipFill>
        <p:spPr>
          <a:xfrm>
            <a:off x="1219200" y="1752600"/>
            <a:ext cx="5715000" cy="4286250"/>
          </a:xfrm>
          <a:solidFill>
            <a:schemeClr val="tx1"/>
          </a:solidFill>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8676"/>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28676"/>
                                        </p:tgtEl>
                                      </p:cBhvr>
                                    </p:cmd>
                                  </p:childTnLst>
                                </p:cTn>
                              </p:par>
                            </p:childTnLst>
                          </p:cTn>
                        </p:par>
                      </p:childTnLst>
                    </p:cTn>
                  </p:par>
                </p:childTnLst>
              </p:cTn>
              <p:nextCondLst>
                <p:cond evt="onClick" delay="0">
                  <p:tgtEl>
                    <p:spTgt spid="28676"/>
                  </p:tgtEl>
                </p:cond>
              </p:nextCondLst>
            </p:seq>
            <p:video fullScrn="1">
              <p:cMediaNode>
                <p:cTn id="7" fill="hold" display="0">
                  <p:stCondLst>
                    <p:cond delay="indefinite"/>
                  </p:stCondLst>
                  <p:endCondLst>
                    <p:cond evt="onNext" delay="0">
                      <p:tgtEl>
                        <p:sldTgt/>
                      </p:tgtEl>
                    </p:cond>
                    <p:cond evt="onPrev" delay="0">
                      <p:tgtEl>
                        <p:sldTgt/>
                      </p:tgtEl>
                    </p:cond>
                  </p:endCondLst>
                </p:cTn>
                <p:tgtEl>
                  <p:spTgt spid="28676"/>
                </p:tgtEl>
              </p:cMediaNode>
            </p:vide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How do we see?</a:t>
            </a:r>
          </a:p>
        </p:txBody>
      </p:sp>
      <p:sp>
        <p:nvSpPr>
          <p:cNvPr id="30723" name="Rectangle 3"/>
          <p:cNvSpPr>
            <a:spLocks noGrp="1" noChangeArrowheads="1"/>
          </p:cNvSpPr>
          <p:nvPr>
            <p:ph type="body" idx="1"/>
          </p:nvPr>
        </p:nvSpPr>
        <p:spPr>
          <a:xfrm>
            <a:off x="533400" y="1828800"/>
            <a:ext cx="8153400" cy="4267200"/>
          </a:xfrm>
        </p:spPr>
        <p:txBody>
          <a:bodyPr/>
          <a:lstStyle/>
          <a:p>
            <a:pPr eaLnBrk="1" hangingPunct="1">
              <a:lnSpc>
                <a:spcPct val="90000"/>
              </a:lnSpc>
              <a:buFont typeface="Wingdings" pitchFamily="2" charset="2"/>
              <a:buNone/>
            </a:pPr>
            <a:r>
              <a:rPr lang="en-US" sz="2700" smtClean="0"/>
              <a:t>1.	Light enters the eye through the cornea.</a:t>
            </a:r>
          </a:p>
          <a:p>
            <a:pPr eaLnBrk="1" hangingPunct="1">
              <a:lnSpc>
                <a:spcPct val="90000"/>
              </a:lnSpc>
              <a:buFont typeface="Wingdings" pitchFamily="2" charset="2"/>
              <a:buNone/>
            </a:pPr>
            <a:r>
              <a:rPr lang="en-US" sz="2700" smtClean="0"/>
              <a:t>2.	Light continues through the pupil which is controlled by the iris.</a:t>
            </a:r>
          </a:p>
          <a:p>
            <a:pPr eaLnBrk="1" hangingPunct="1">
              <a:lnSpc>
                <a:spcPct val="90000"/>
              </a:lnSpc>
              <a:buFont typeface="Wingdings" pitchFamily="2" charset="2"/>
              <a:buNone/>
            </a:pPr>
            <a:r>
              <a:rPr lang="en-US" sz="2700" smtClean="0"/>
              <a:t>3.	Light passes through the lens which refracts (bends) the light causing the picture to be upside down.</a:t>
            </a:r>
          </a:p>
          <a:p>
            <a:pPr eaLnBrk="1" hangingPunct="1">
              <a:lnSpc>
                <a:spcPct val="90000"/>
              </a:lnSpc>
              <a:buFont typeface="Wingdings" pitchFamily="2" charset="2"/>
              <a:buNone/>
            </a:pPr>
            <a:r>
              <a:rPr lang="en-US" sz="2700" smtClean="0"/>
              <a:t>4.	The upside down picture travels to the retina which flips the image right side up.</a:t>
            </a:r>
          </a:p>
          <a:p>
            <a:pPr eaLnBrk="1" hangingPunct="1">
              <a:lnSpc>
                <a:spcPct val="90000"/>
              </a:lnSpc>
              <a:buFont typeface="Wingdings" pitchFamily="2" charset="2"/>
              <a:buNone/>
            </a:pPr>
            <a:r>
              <a:rPr lang="en-US" sz="2700" smtClean="0"/>
              <a:t>5.	The optic nerve sends signals to the brain, which interprets the images.</a:t>
            </a:r>
          </a:p>
        </p:txBody>
      </p:sp>
      <p:pic>
        <p:nvPicPr>
          <p:cNvPr id="15364" name="Picture 5" descr="Eye%2520Scapes%2520-%252001">
            <a:hlinkClick r:id="rId2"/>
          </p:cNvPr>
          <p:cNvPicPr>
            <a:picLocks noChangeAspect="1" noChangeArrowheads="1"/>
          </p:cNvPicPr>
          <p:nvPr/>
        </p:nvPicPr>
        <p:blipFill>
          <a:blip r:embed="rId3" cstate="print"/>
          <a:srcRect/>
          <a:stretch>
            <a:fillRect/>
          </a:stretch>
        </p:blipFill>
        <p:spPr bwMode="auto">
          <a:xfrm>
            <a:off x="6172200" y="457200"/>
            <a:ext cx="1181100" cy="11715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to="" calcmode="lin" valueType="num">
                                      <p:cBhvr>
                                        <p:cTn id="7" dur="1" fill="hold"/>
                                        <p:tgtEl>
                                          <p:spTgt spid="3072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 to="" calcmode="lin" valueType="num">
                                      <p:cBhvr>
                                        <p:cTn id="12" dur="1" fill="hold"/>
                                        <p:tgtEl>
                                          <p:spTgt spid="3072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0723">
                                            <p:txEl>
                                              <p:pRg st="2" end="2"/>
                                            </p:txEl>
                                          </p:spTgt>
                                        </p:tgtEl>
                                        <p:attrNameLst>
                                          <p:attrName>style.visibility</p:attrName>
                                        </p:attrNameLst>
                                      </p:cBhvr>
                                      <p:to>
                                        <p:strVal val="visible"/>
                                      </p:to>
                                    </p:set>
                                    <p:anim to="" calcmode="lin" valueType="num">
                                      <p:cBhvr>
                                        <p:cTn id="17" dur="1" fill="hold"/>
                                        <p:tgtEl>
                                          <p:spTgt spid="3072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0723">
                                            <p:txEl>
                                              <p:pRg st="3" end="3"/>
                                            </p:txEl>
                                          </p:spTgt>
                                        </p:tgtEl>
                                        <p:attrNameLst>
                                          <p:attrName>style.visibility</p:attrName>
                                        </p:attrNameLst>
                                      </p:cBhvr>
                                      <p:to>
                                        <p:strVal val="visible"/>
                                      </p:to>
                                    </p:set>
                                    <p:anim to="" calcmode="lin" valueType="num">
                                      <p:cBhvr>
                                        <p:cTn id="22" dur="1" fill="hold"/>
                                        <p:tgtEl>
                                          <p:spTgt spid="3072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0723">
                                            <p:txEl>
                                              <p:pRg st="4" end="4"/>
                                            </p:txEl>
                                          </p:spTgt>
                                        </p:tgtEl>
                                        <p:attrNameLst>
                                          <p:attrName>style.visibility</p:attrName>
                                        </p:attrNameLst>
                                      </p:cBhvr>
                                      <p:to>
                                        <p:strVal val="visible"/>
                                      </p:to>
                                    </p:set>
                                    <p:anim to="" calcmode="lin" valueType="num">
                                      <p:cBhvr>
                                        <p:cTn id="27" dur="1" fill="hold"/>
                                        <p:tgtEl>
                                          <p:spTgt spid="3072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p:nvPr>
        </p:nvSpPr>
        <p:spPr>
          <a:xfrm>
            <a:off x="457200" y="1903413"/>
            <a:ext cx="8229600" cy="5183187"/>
          </a:xfrm>
        </p:spPr>
        <p:txBody>
          <a:bodyPr lIns="90000" tIns="46800" rIns="90000" bIns="46800" anchor="t"/>
          <a:lstStyle/>
          <a:p>
            <a:pPr marL="341313" indent="-341313" defTabSz="457200" eaLnBrk="1" hangingPunct="1">
              <a:spcBef>
                <a:spcPts val="500"/>
              </a:spcBef>
              <a:buClr>
                <a:schemeClr val="accent2"/>
              </a:buClr>
              <a:buSzPct val="75000"/>
              <a:buFont typeface="Wingdings" pitchFamily="2" charset="2"/>
              <a:buChar char="n"/>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000" smtClean="0">
                <a:solidFill>
                  <a:schemeClr val="tx1"/>
                </a:solidFill>
                <a:latin typeface="Arial" charset="0"/>
              </a:rPr>
              <a:t>Most people blink every 2-10 seconds.Each time you blink, you shut your eyes for 0.3 seconds, which means your eyes are closed at least 30 minutes a day just from blinking.</a:t>
            </a:r>
          </a:p>
          <a:p>
            <a:pPr marL="341313" indent="-341313" defTabSz="457200" eaLnBrk="1" hangingPunct="1">
              <a:spcBef>
                <a:spcPts val="500"/>
              </a:spcBef>
              <a:buClr>
                <a:schemeClr val="accent2"/>
              </a:buClr>
              <a:buSzPct val="75000"/>
              <a:buFont typeface="Wingdings" pitchFamily="2" charset="2"/>
              <a:buChar char="n"/>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000" smtClean="0">
                <a:solidFill>
                  <a:schemeClr val="tx1"/>
                </a:solidFill>
                <a:latin typeface="Arial" charset="0"/>
              </a:rPr>
              <a:t>Owls can see a mouse moving over 150 feet away with light no brighter than a candle.</a:t>
            </a:r>
          </a:p>
          <a:p>
            <a:pPr marL="341313" indent="-341313" defTabSz="457200" eaLnBrk="1" hangingPunct="1">
              <a:spcBef>
                <a:spcPts val="500"/>
              </a:spcBef>
              <a:buClr>
                <a:schemeClr val="accent2"/>
              </a:buClr>
              <a:buSzPct val="75000"/>
              <a:buFont typeface="Wingdings" pitchFamily="2" charset="2"/>
              <a:buChar char="n"/>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000" smtClean="0">
                <a:solidFill>
                  <a:schemeClr val="tx1"/>
                </a:solidFill>
                <a:latin typeface="Arial" charset="0"/>
              </a:rPr>
              <a:t>The reason cat's and dog's (and cow’s) eyes glow at night is because of silver mirrors in the back of their eyes called the tapetum. This makes it easier for them to see at night.</a:t>
            </a:r>
          </a:p>
          <a:p>
            <a:pPr marL="341313" indent="-341313" defTabSz="457200" eaLnBrk="1" hangingPunct="1">
              <a:spcBef>
                <a:spcPts val="500"/>
              </a:spcBef>
              <a:buClr>
                <a:schemeClr val="accent2"/>
              </a:buClr>
              <a:buSzPct val="75000"/>
              <a:buFont typeface="Wingdings" pitchFamily="2" charset="2"/>
              <a:buChar char="n"/>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000" smtClean="0">
                <a:solidFill>
                  <a:schemeClr val="tx1"/>
                </a:solidFill>
                <a:latin typeface="Arial" charset="0"/>
              </a:rPr>
              <a:t>An ostrich has eyes that are two inches across. Each eye weighs more than their brain.</a:t>
            </a:r>
          </a:p>
          <a:p>
            <a:pPr marL="341313" indent="-341313" defTabSz="457200" eaLnBrk="1" hangingPunct="1">
              <a:spcBef>
                <a:spcPts val="500"/>
              </a:spcBef>
              <a:buClr>
                <a:schemeClr val="accent2"/>
              </a:buClr>
              <a:buSzPct val="75000"/>
              <a:buFont typeface="Wingdings" pitchFamily="2" charset="2"/>
              <a:buChar char="n"/>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000" smtClean="0">
                <a:solidFill>
                  <a:schemeClr val="tx1"/>
                </a:solidFill>
                <a:latin typeface="Arial" charset="0"/>
              </a:rPr>
              <a:t>A chameleon's eyes can look in opposite directions at the same time.</a:t>
            </a:r>
          </a:p>
          <a:p>
            <a:pPr marL="341313" indent="-341313" defTabSz="457200" eaLnBrk="1" hangingPunct="1">
              <a:spcBef>
                <a:spcPts val="500"/>
              </a:spcBef>
              <a:buClr>
                <a:schemeClr val="accent2"/>
              </a:buClr>
              <a:buSzPct val="75000"/>
              <a:buFont typeface="Wingdings" pitchFamily="2" charset="2"/>
              <a:buChar char="n"/>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000" smtClean="0">
                <a:solidFill>
                  <a:schemeClr val="tx1"/>
                </a:solidFill>
                <a:latin typeface="Arial" charset="0"/>
              </a:rPr>
              <a:t>A newborn baby sees the world upside down because it takes some time for the baby's brain to learn to turn the picture right-side up.</a:t>
            </a:r>
          </a:p>
          <a:p>
            <a:pPr marL="341313" indent="-341313" defTabSz="457200" eaLnBrk="1" hangingPunct="1">
              <a:spcBef>
                <a:spcPts val="500"/>
              </a:spcBef>
              <a:buClr>
                <a:schemeClr val="accent2"/>
              </a:buClr>
              <a:buSzPct val="75000"/>
              <a:buFont typeface="Wingdings" pitchFamily="2" charset="2"/>
              <a:buChar char="n"/>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000" smtClean="0">
                <a:solidFill>
                  <a:schemeClr val="tx1"/>
                </a:solidFill>
                <a:latin typeface="Arial" charset="0"/>
              </a:rPr>
              <a:t>One in every twelve males is color blind</a:t>
            </a:r>
          </a:p>
        </p:txBody>
      </p:sp>
      <p:sp>
        <p:nvSpPr>
          <p:cNvPr id="25603" name="Rectangle 3"/>
          <p:cNvSpPr>
            <a:spLocks noGrp="1" noChangeArrowheads="1"/>
          </p:cNvSpPr>
          <p:nvPr>
            <p:ph type="title" idx="1"/>
          </p:nvPr>
        </p:nvSpPr>
        <p:spPr>
          <a:xfrm>
            <a:off x="533400" y="473075"/>
            <a:ext cx="8154988" cy="1144588"/>
          </a:xfrm>
        </p:spPr>
        <p:txBody>
          <a:bodyPr lIns="90000" tIns="46800" rIns="90000" bIns="46800" anchor="ctr"/>
          <a:lstStyle/>
          <a:p>
            <a:pPr marL="0" indent="0" defTabSz="457200" eaLnBrk="1" hangingPunct="1">
              <a:spcBef>
                <a:spcPct val="0"/>
              </a:spcBef>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4400" smtClean="0">
                <a:solidFill>
                  <a:schemeClr val="tx2"/>
                </a:solidFill>
                <a:latin typeface="Times New Roman" pitchFamily="18" charset="0"/>
              </a:rPr>
              <a:t>Eye Fun Facts</a:t>
            </a:r>
          </a:p>
        </p:txBody>
      </p:sp>
      <p:pic>
        <p:nvPicPr>
          <p:cNvPr id="16388" name="Picture 4"/>
          <p:cNvPicPr>
            <a:picLocks noChangeAspect="1" noChangeArrowheads="1"/>
          </p:cNvPicPr>
          <p:nvPr/>
        </p:nvPicPr>
        <p:blipFill>
          <a:blip r:embed="rId3" cstate="print"/>
          <a:srcRect/>
          <a:stretch>
            <a:fillRect/>
          </a:stretch>
        </p:blipFill>
        <p:spPr bwMode="auto">
          <a:xfrm>
            <a:off x="6400800" y="533400"/>
            <a:ext cx="1374775" cy="1031875"/>
          </a:xfrm>
          <a:prstGeom prst="rect">
            <a:avLst/>
          </a:prstGeom>
          <a:noFill/>
          <a:ln w="9525">
            <a:noFill/>
            <a:round/>
            <a:headEnd/>
            <a:tailEnd/>
          </a:ln>
        </p:spPr>
      </p:pic>
    </p:spTree>
  </p:cSld>
  <p:clrMapOvr>
    <a:masterClrMapping/>
  </p:clrMapOvr>
  <p:transition spd="med"/>
  <p:timing>
    <p:tnLst>
      <p:par>
        <p:cTn id="1" dur="indefinite" restart="never" nodeType="tmRoot">
          <p:childTnLst>
            <p:seq concurrent="1" nextAc="seek">
              <p:cTn id="2" dur="0"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5602">
                                            <p:txEl>
                                              <p:pRg st="0" end="0"/>
                                            </p:txEl>
                                          </p:spTgt>
                                        </p:tgtEl>
                                        <p:attrNameLst>
                                          <p:attrName>style.visibility</p:attrName>
                                        </p:attrNameLst>
                                      </p:cBhvr>
                                      <p:to>
                                        <p:strVal val="visible"/>
                                      </p:to>
                                    </p:set>
                                    <p:anim to="" calcmode="lin" valueType="num">
                                      <p:cBhvr>
                                        <p:cTn id="7" dur="1" fill="hold"/>
                                        <p:tgtEl>
                                          <p:spTgt spid="25602">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25602">
                                            <p:txEl>
                                              <p:pRg st="1" end="1"/>
                                            </p:txEl>
                                          </p:spTgt>
                                        </p:tgtEl>
                                        <p:attrNameLst>
                                          <p:attrName>style.visibility</p:attrName>
                                        </p:attrNameLst>
                                      </p:cBhvr>
                                      <p:to>
                                        <p:strVal val="visible"/>
                                      </p:to>
                                    </p:set>
                                    <p:anim to="" calcmode="lin" valueType="num">
                                      <p:cBhvr>
                                        <p:cTn id="12" dur="1" fill="hold"/>
                                        <p:tgtEl>
                                          <p:spTgt spid="25602">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5602">
                                            <p:txEl>
                                              <p:pRg st="2" end="2"/>
                                            </p:txEl>
                                          </p:spTgt>
                                        </p:tgtEl>
                                        <p:attrNameLst>
                                          <p:attrName>style.visibility</p:attrName>
                                        </p:attrNameLst>
                                      </p:cBhvr>
                                      <p:to>
                                        <p:strVal val="visible"/>
                                      </p:to>
                                    </p:set>
                                    <p:anim to="" calcmode="lin" valueType="num">
                                      <p:cBhvr>
                                        <p:cTn id="17" dur="1" fill="hold"/>
                                        <p:tgtEl>
                                          <p:spTgt spid="25602">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25602">
                                            <p:txEl>
                                              <p:pRg st="3" end="3"/>
                                            </p:txEl>
                                          </p:spTgt>
                                        </p:tgtEl>
                                        <p:attrNameLst>
                                          <p:attrName>style.visibility</p:attrName>
                                        </p:attrNameLst>
                                      </p:cBhvr>
                                      <p:to>
                                        <p:strVal val="visible"/>
                                      </p:to>
                                    </p:set>
                                    <p:anim to="" calcmode="lin" valueType="num">
                                      <p:cBhvr>
                                        <p:cTn id="22" dur="1" fill="hold"/>
                                        <p:tgtEl>
                                          <p:spTgt spid="25602">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25602">
                                            <p:txEl>
                                              <p:pRg st="4" end="4"/>
                                            </p:txEl>
                                          </p:spTgt>
                                        </p:tgtEl>
                                        <p:attrNameLst>
                                          <p:attrName>style.visibility</p:attrName>
                                        </p:attrNameLst>
                                      </p:cBhvr>
                                      <p:to>
                                        <p:strVal val="visible"/>
                                      </p:to>
                                    </p:set>
                                    <p:anim to="" calcmode="lin" valueType="num">
                                      <p:cBhvr>
                                        <p:cTn id="27" dur="1" fill="hold"/>
                                        <p:tgtEl>
                                          <p:spTgt spid="25602">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25602">
                                            <p:txEl>
                                              <p:pRg st="5" end="5"/>
                                            </p:txEl>
                                          </p:spTgt>
                                        </p:tgtEl>
                                        <p:attrNameLst>
                                          <p:attrName>style.visibility</p:attrName>
                                        </p:attrNameLst>
                                      </p:cBhvr>
                                      <p:to>
                                        <p:strVal val="visible"/>
                                      </p:to>
                                    </p:set>
                                    <p:anim to="" calcmode="lin" valueType="num">
                                      <p:cBhvr>
                                        <p:cTn id="32" dur="1" fill="hold"/>
                                        <p:tgtEl>
                                          <p:spTgt spid="25602">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25602">
                                            <p:txEl>
                                              <p:pRg st="6" end="6"/>
                                            </p:txEl>
                                          </p:spTgt>
                                        </p:tgtEl>
                                        <p:attrNameLst>
                                          <p:attrName>style.visibility</p:attrName>
                                        </p:attrNameLst>
                                      </p:cBhvr>
                                      <p:to>
                                        <p:strVal val="visible"/>
                                      </p:to>
                                    </p:set>
                                    <p:anim to="" calcmode="lin" valueType="num">
                                      <p:cBhvr>
                                        <p:cTn id="37" dur="1" fill="hold"/>
                                        <p:tgtEl>
                                          <p:spTgt spid="25602">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Parts of the Eye</a:t>
            </a:r>
          </a:p>
        </p:txBody>
      </p:sp>
      <p:sp>
        <p:nvSpPr>
          <p:cNvPr id="4099" name="Rectangle 3"/>
          <p:cNvSpPr>
            <a:spLocks noGrp="1" noChangeArrowheads="1"/>
          </p:cNvSpPr>
          <p:nvPr>
            <p:ph type="body" idx="1"/>
          </p:nvPr>
        </p:nvSpPr>
        <p:spPr/>
        <p:txBody>
          <a:bodyPr/>
          <a:lstStyle/>
          <a:p>
            <a:pPr eaLnBrk="1" hangingPunct="1"/>
            <a:endParaRPr lang="en-US" smtClean="0"/>
          </a:p>
        </p:txBody>
      </p:sp>
      <p:pic>
        <p:nvPicPr>
          <p:cNvPr id="4100" name="Picture 4" descr="eye"/>
          <p:cNvPicPr>
            <a:picLocks noChangeAspect="1" noChangeArrowheads="1"/>
          </p:cNvPicPr>
          <p:nvPr/>
        </p:nvPicPr>
        <p:blipFill>
          <a:blip r:embed="rId2" cstate="print"/>
          <a:srcRect/>
          <a:stretch>
            <a:fillRect/>
          </a:stretch>
        </p:blipFill>
        <p:spPr bwMode="auto">
          <a:xfrm>
            <a:off x="762000" y="1828800"/>
            <a:ext cx="7772400" cy="4151313"/>
          </a:xfrm>
          <a:prstGeom prst="rect">
            <a:avLst/>
          </a:prstGeom>
          <a:noFill/>
          <a:ln w="9525">
            <a:noFill/>
            <a:miter lim="800000"/>
            <a:headEnd/>
            <a:tailEnd/>
          </a:ln>
        </p:spPr>
      </p:pic>
      <p:sp>
        <p:nvSpPr>
          <p:cNvPr id="4101" name="Text Box 5"/>
          <p:cNvSpPr txBox="1">
            <a:spLocks noChangeArrowheads="1"/>
          </p:cNvSpPr>
          <p:nvPr/>
        </p:nvSpPr>
        <p:spPr bwMode="auto">
          <a:xfrm>
            <a:off x="533400" y="5486400"/>
            <a:ext cx="1752600" cy="519113"/>
          </a:xfrm>
          <a:prstGeom prst="rect">
            <a:avLst/>
          </a:prstGeom>
          <a:noFill/>
          <a:ln w="9525">
            <a:noFill/>
            <a:miter lim="800000"/>
            <a:headEnd/>
            <a:tailEnd/>
          </a:ln>
        </p:spPr>
        <p:txBody>
          <a:bodyPr>
            <a:spAutoFit/>
          </a:bodyPr>
          <a:lstStyle/>
          <a:p>
            <a:pPr>
              <a:spcBef>
                <a:spcPct val="50000"/>
              </a:spcBef>
            </a:pPr>
            <a:endParaRPr lang="en-US" sz="2800"/>
          </a:p>
        </p:txBody>
      </p:sp>
      <p:sp>
        <p:nvSpPr>
          <p:cNvPr id="16390" name="Text Box 6"/>
          <p:cNvSpPr txBox="1">
            <a:spLocks noChangeArrowheads="1"/>
          </p:cNvSpPr>
          <p:nvPr/>
        </p:nvSpPr>
        <p:spPr bwMode="auto">
          <a:xfrm>
            <a:off x="609600" y="5486400"/>
            <a:ext cx="1828800" cy="457200"/>
          </a:xfrm>
          <a:prstGeom prst="rect">
            <a:avLst/>
          </a:prstGeom>
          <a:solidFill>
            <a:schemeClr val="accent2"/>
          </a:solidFill>
          <a:ln w="9525">
            <a:noFill/>
            <a:miter lim="800000"/>
            <a:headEnd/>
            <a:tailEnd/>
          </a:ln>
        </p:spPr>
        <p:txBody>
          <a:bodyPr>
            <a:spAutoFit/>
          </a:bodyPr>
          <a:lstStyle/>
          <a:p>
            <a:pPr>
              <a:spcBef>
                <a:spcPct val="50000"/>
              </a:spcBef>
            </a:pPr>
            <a:r>
              <a:rPr lang="en-US" sz="2400"/>
              <a:t>Eye Socket</a:t>
            </a:r>
          </a:p>
        </p:txBody>
      </p:sp>
      <p:sp>
        <p:nvSpPr>
          <p:cNvPr id="16391" name="Text Box 7"/>
          <p:cNvSpPr txBox="1">
            <a:spLocks noChangeArrowheads="1"/>
          </p:cNvSpPr>
          <p:nvPr/>
        </p:nvSpPr>
        <p:spPr bwMode="auto">
          <a:xfrm>
            <a:off x="609600" y="4724400"/>
            <a:ext cx="1143000" cy="457200"/>
          </a:xfrm>
          <a:prstGeom prst="rect">
            <a:avLst/>
          </a:prstGeom>
          <a:solidFill>
            <a:schemeClr val="accent2"/>
          </a:solidFill>
          <a:ln w="9525">
            <a:noFill/>
            <a:miter lim="800000"/>
            <a:headEnd/>
            <a:tailEnd/>
          </a:ln>
        </p:spPr>
        <p:txBody>
          <a:bodyPr>
            <a:spAutoFit/>
          </a:bodyPr>
          <a:lstStyle/>
          <a:p>
            <a:pPr>
              <a:spcBef>
                <a:spcPct val="50000"/>
              </a:spcBef>
            </a:pPr>
            <a:r>
              <a:rPr lang="en-US" sz="2400"/>
              <a:t>Pupil</a:t>
            </a:r>
          </a:p>
        </p:txBody>
      </p:sp>
      <p:sp>
        <p:nvSpPr>
          <p:cNvPr id="16392" name="Text Box 8"/>
          <p:cNvSpPr txBox="1">
            <a:spLocks noChangeArrowheads="1"/>
          </p:cNvSpPr>
          <p:nvPr/>
        </p:nvSpPr>
        <p:spPr bwMode="auto">
          <a:xfrm>
            <a:off x="609600" y="3810000"/>
            <a:ext cx="1295400" cy="457200"/>
          </a:xfrm>
          <a:prstGeom prst="rect">
            <a:avLst/>
          </a:prstGeom>
          <a:solidFill>
            <a:schemeClr val="accent2"/>
          </a:solidFill>
          <a:ln w="9525">
            <a:noFill/>
            <a:miter lim="800000"/>
            <a:headEnd/>
            <a:tailEnd/>
          </a:ln>
        </p:spPr>
        <p:txBody>
          <a:bodyPr>
            <a:spAutoFit/>
          </a:bodyPr>
          <a:lstStyle/>
          <a:p>
            <a:pPr>
              <a:spcBef>
                <a:spcPct val="50000"/>
              </a:spcBef>
            </a:pPr>
            <a:r>
              <a:rPr lang="en-US" sz="2400"/>
              <a:t>Cornea</a:t>
            </a:r>
          </a:p>
        </p:txBody>
      </p:sp>
      <p:sp>
        <p:nvSpPr>
          <p:cNvPr id="16393" name="Text Box 9"/>
          <p:cNvSpPr txBox="1">
            <a:spLocks noChangeArrowheads="1"/>
          </p:cNvSpPr>
          <p:nvPr/>
        </p:nvSpPr>
        <p:spPr bwMode="auto">
          <a:xfrm>
            <a:off x="609600" y="3200400"/>
            <a:ext cx="838200" cy="457200"/>
          </a:xfrm>
          <a:prstGeom prst="rect">
            <a:avLst/>
          </a:prstGeom>
          <a:solidFill>
            <a:schemeClr val="accent2"/>
          </a:solidFill>
          <a:ln w="9525">
            <a:noFill/>
            <a:miter lim="800000"/>
            <a:headEnd/>
            <a:tailEnd/>
          </a:ln>
        </p:spPr>
        <p:txBody>
          <a:bodyPr>
            <a:spAutoFit/>
          </a:bodyPr>
          <a:lstStyle/>
          <a:p>
            <a:pPr>
              <a:spcBef>
                <a:spcPct val="50000"/>
              </a:spcBef>
            </a:pPr>
            <a:r>
              <a:rPr lang="en-US" sz="2400"/>
              <a:t>Iris</a:t>
            </a:r>
          </a:p>
        </p:txBody>
      </p:sp>
      <p:sp>
        <p:nvSpPr>
          <p:cNvPr id="16394" name="Text Box 10"/>
          <p:cNvSpPr txBox="1">
            <a:spLocks noChangeArrowheads="1"/>
          </p:cNvSpPr>
          <p:nvPr/>
        </p:nvSpPr>
        <p:spPr bwMode="auto">
          <a:xfrm>
            <a:off x="304800" y="2438400"/>
            <a:ext cx="1828800" cy="457200"/>
          </a:xfrm>
          <a:prstGeom prst="rect">
            <a:avLst/>
          </a:prstGeom>
          <a:solidFill>
            <a:schemeClr val="accent2"/>
          </a:solidFill>
          <a:ln w="9525">
            <a:noFill/>
            <a:miter lim="800000"/>
            <a:headEnd/>
            <a:tailEnd/>
          </a:ln>
        </p:spPr>
        <p:txBody>
          <a:bodyPr>
            <a:spAutoFit/>
          </a:bodyPr>
          <a:lstStyle/>
          <a:p>
            <a:pPr>
              <a:spcBef>
                <a:spcPct val="50000"/>
              </a:spcBef>
            </a:pPr>
            <a:r>
              <a:rPr lang="en-US" sz="2400"/>
              <a:t>Eyelashes</a:t>
            </a:r>
          </a:p>
        </p:txBody>
      </p:sp>
      <p:sp>
        <p:nvSpPr>
          <p:cNvPr id="16395" name="Text Box 11"/>
          <p:cNvSpPr txBox="1">
            <a:spLocks noChangeArrowheads="1"/>
          </p:cNvSpPr>
          <p:nvPr/>
        </p:nvSpPr>
        <p:spPr bwMode="auto">
          <a:xfrm>
            <a:off x="304800" y="1752600"/>
            <a:ext cx="1828800" cy="457200"/>
          </a:xfrm>
          <a:prstGeom prst="rect">
            <a:avLst/>
          </a:prstGeom>
          <a:solidFill>
            <a:schemeClr val="accent2"/>
          </a:solidFill>
          <a:ln w="9525">
            <a:noFill/>
            <a:miter lim="800000"/>
            <a:headEnd/>
            <a:tailEnd/>
          </a:ln>
        </p:spPr>
        <p:txBody>
          <a:bodyPr>
            <a:spAutoFit/>
          </a:bodyPr>
          <a:lstStyle/>
          <a:p>
            <a:pPr>
              <a:spcBef>
                <a:spcPct val="50000"/>
              </a:spcBef>
            </a:pPr>
            <a:r>
              <a:rPr lang="en-US" sz="2400"/>
              <a:t>Eyelid</a:t>
            </a:r>
          </a:p>
        </p:txBody>
      </p:sp>
      <p:sp>
        <p:nvSpPr>
          <p:cNvPr id="16396" name="Text Box 12"/>
          <p:cNvSpPr txBox="1">
            <a:spLocks noChangeArrowheads="1"/>
          </p:cNvSpPr>
          <p:nvPr/>
        </p:nvSpPr>
        <p:spPr bwMode="auto">
          <a:xfrm>
            <a:off x="6858000" y="1828800"/>
            <a:ext cx="1828800" cy="457200"/>
          </a:xfrm>
          <a:prstGeom prst="rect">
            <a:avLst/>
          </a:prstGeom>
          <a:solidFill>
            <a:schemeClr val="accent2"/>
          </a:solidFill>
          <a:ln w="9525">
            <a:noFill/>
            <a:miter lim="800000"/>
            <a:headEnd/>
            <a:tailEnd/>
          </a:ln>
        </p:spPr>
        <p:txBody>
          <a:bodyPr>
            <a:spAutoFit/>
          </a:bodyPr>
          <a:lstStyle/>
          <a:p>
            <a:pPr>
              <a:spcBef>
                <a:spcPct val="50000"/>
              </a:spcBef>
            </a:pPr>
            <a:r>
              <a:rPr lang="en-US" sz="2400"/>
              <a:t>Sclera</a:t>
            </a:r>
          </a:p>
        </p:txBody>
      </p:sp>
      <p:sp>
        <p:nvSpPr>
          <p:cNvPr id="16397" name="Text Box 13"/>
          <p:cNvSpPr txBox="1">
            <a:spLocks noChangeArrowheads="1"/>
          </p:cNvSpPr>
          <p:nvPr/>
        </p:nvSpPr>
        <p:spPr bwMode="auto">
          <a:xfrm>
            <a:off x="7391400" y="2819400"/>
            <a:ext cx="1371600" cy="1004888"/>
          </a:xfrm>
          <a:prstGeom prst="rect">
            <a:avLst/>
          </a:prstGeom>
          <a:solidFill>
            <a:schemeClr val="accent2"/>
          </a:solidFill>
          <a:ln w="9525">
            <a:noFill/>
            <a:miter lim="800000"/>
            <a:headEnd/>
            <a:tailEnd/>
          </a:ln>
        </p:spPr>
        <p:txBody>
          <a:bodyPr>
            <a:spAutoFit/>
          </a:bodyPr>
          <a:lstStyle/>
          <a:p>
            <a:pPr>
              <a:spcBef>
                <a:spcPct val="50000"/>
              </a:spcBef>
            </a:pPr>
            <a:r>
              <a:rPr lang="en-US" sz="2400"/>
              <a:t>Orbital </a:t>
            </a:r>
          </a:p>
          <a:p>
            <a:pPr>
              <a:spcBef>
                <a:spcPct val="50000"/>
              </a:spcBef>
            </a:pPr>
            <a:r>
              <a:rPr lang="en-US" sz="2400"/>
              <a:t>Muscles</a:t>
            </a:r>
          </a:p>
        </p:txBody>
      </p:sp>
      <p:sp>
        <p:nvSpPr>
          <p:cNvPr id="16398" name="Text Box 14"/>
          <p:cNvSpPr txBox="1">
            <a:spLocks noChangeArrowheads="1"/>
          </p:cNvSpPr>
          <p:nvPr/>
        </p:nvSpPr>
        <p:spPr bwMode="auto">
          <a:xfrm>
            <a:off x="7543800" y="4267200"/>
            <a:ext cx="1066800" cy="822325"/>
          </a:xfrm>
          <a:prstGeom prst="rect">
            <a:avLst/>
          </a:prstGeom>
          <a:solidFill>
            <a:schemeClr val="accent2"/>
          </a:solidFill>
          <a:ln w="9525">
            <a:noFill/>
            <a:miter lim="800000"/>
            <a:headEnd/>
            <a:tailEnd/>
          </a:ln>
        </p:spPr>
        <p:txBody>
          <a:bodyPr>
            <a:spAutoFit/>
          </a:bodyPr>
          <a:lstStyle/>
          <a:p>
            <a:pPr>
              <a:spcBef>
                <a:spcPct val="50000"/>
              </a:spcBef>
            </a:pPr>
            <a:r>
              <a:rPr lang="en-US" sz="2400"/>
              <a:t>Optic Nerve</a:t>
            </a:r>
          </a:p>
        </p:txBody>
      </p:sp>
      <p:sp>
        <p:nvSpPr>
          <p:cNvPr id="4111" name="Oval 15"/>
          <p:cNvSpPr>
            <a:spLocks noChangeArrowheads="1"/>
          </p:cNvSpPr>
          <p:nvPr/>
        </p:nvSpPr>
        <p:spPr bwMode="auto">
          <a:xfrm>
            <a:off x="3505200" y="2971800"/>
            <a:ext cx="228600" cy="1524000"/>
          </a:xfrm>
          <a:prstGeom prst="ellipse">
            <a:avLst/>
          </a:prstGeom>
          <a:solidFill>
            <a:schemeClr val="accent2"/>
          </a:solidFill>
          <a:ln w="9525">
            <a:solidFill>
              <a:schemeClr val="tx1"/>
            </a:solidFill>
            <a:round/>
            <a:headEnd/>
            <a:tailEnd/>
          </a:ln>
        </p:spPr>
        <p:txBody>
          <a:bodyPr wrap="none" anchor="ctr"/>
          <a:lstStyle/>
          <a:p>
            <a:endParaRPr lang="en-US"/>
          </a:p>
        </p:txBody>
      </p:sp>
      <p:sp>
        <p:nvSpPr>
          <p:cNvPr id="4112" name="Line 16"/>
          <p:cNvSpPr>
            <a:spLocks noChangeShapeType="1"/>
          </p:cNvSpPr>
          <p:nvPr/>
        </p:nvSpPr>
        <p:spPr bwMode="auto">
          <a:xfrm flipV="1">
            <a:off x="3657600" y="1447800"/>
            <a:ext cx="1143000" cy="1828800"/>
          </a:xfrm>
          <a:prstGeom prst="line">
            <a:avLst/>
          </a:prstGeom>
          <a:noFill/>
          <a:ln w="9525">
            <a:solidFill>
              <a:schemeClr val="bg1"/>
            </a:solidFill>
            <a:round/>
            <a:headEnd/>
            <a:tailEnd/>
          </a:ln>
        </p:spPr>
        <p:txBody>
          <a:bodyPr/>
          <a:lstStyle/>
          <a:p>
            <a:endParaRPr lang="en-US"/>
          </a:p>
        </p:txBody>
      </p:sp>
      <p:sp>
        <p:nvSpPr>
          <p:cNvPr id="16401" name="Text Box 17"/>
          <p:cNvSpPr txBox="1">
            <a:spLocks noChangeArrowheads="1"/>
          </p:cNvSpPr>
          <p:nvPr/>
        </p:nvSpPr>
        <p:spPr bwMode="auto">
          <a:xfrm>
            <a:off x="4572000" y="1219200"/>
            <a:ext cx="914400" cy="457200"/>
          </a:xfrm>
          <a:prstGeom prst="rect">
            <a:avLst/>
          </a:prstGeom>
          <a:solidFill>
            <a:schemeClr val="accent2"/>
          </a:solidFill>
          <a:ln w="9525">
            <a:noFill/>
            <a:miter lim="800000"/>
            <a:headEnd/>
            <a:tailEnd/>
          </a:ln>
        </p:spPr>
        <p:txBody>
          <a:bodyPr>
            <a:spAutoFit/>
          </a:bodyPr>
          <a:lstStyle/>
          <a:p>
            <a:pPr>
              <a:spcBef>
                <a:spcPct val="50000"/>
              </a:spcBef>
            </a:pPr>
            <a:r>
              <a:rPr lang="en-US" sz="2400"/>
              <a:t>Lens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6395"/>
                                        </p:tgtEl>
                                        <p:attrNameLst>
                                          <p:attrName>style.visibility</p:attrName>
                                        </p:attrNameLst>
                                      </p:cBhvr>
                                      <p:to>
                                        <p:strVal val="visible"/>
                                      </p:to>
                                    </p:set>
                                    <p:animEffect transition="in" filter="box(in)">
                                      <p:cBhvr>
                                        <p:cTn id="7" dur="500"/>
                                        <p:tgtEl>
                                          <p:spTgt spid="1639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6394"/>
                                        </p:tgtEl>
                                        <p:attrNameLst>
                                          <p:attrName>style.visibility</p:attrName>
                                        </p:attrNameLst>
                                      </p:cBhvr>
                                      <p:to>
                                        <p:strVal val="visible"/>
                                      </p:to>
                                    </p:set>
                                    <p:animEffect transition="in" filter="box(in)">
                                      <p:cBhvr>
                                        <p:cTn id="12" dur="500"/>
                                        <p:tgtEl>
                                          <p:spTgt spid="1639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6393"/>
                                        </p:tgtEl>
                                        <p:attrNameLst>
                                          <p:attrName>style.visibility</p:attrName>
                                        </p:attrNameLst>
                                      </p:cBhvr>
                                      <p:to>
                                        <p:strVal val="visible"/>
                                      </p:to>
                                    </p:set>
                                    <p:animEffect transition="in" filter="box(in)">
                                      <p:cBhvr>
                                        <p:cTn id="17" dur="500"/>
                                        <p:tgtEl>
                                          <p:spTgt spid="16393"/>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6392"/>
                                        </p:tgtEl>
                                        <p:attrNameLst>
                                          <p:attrName>style.visibility</p:attrName>
                                        </p:attrNameLst>
                                      </p:cBhvr>
                                      <p:to>
                                        <p:strVal val="visible"/>
                                      </p:to>
                                    </p:set>
                                    <p:animEffect transition="in" filter="box(in)">
                                      <p:cBhvr>
                                        <p:cTn id="22" dur="500"/>
                                        <p:tgtEl>
                                          <p:spTgt spid="16392"/>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6391"/>
                                        </p:tgtEl>
                                        <p:attrNameLst>
                                          <p:attrName>style.visibility</p:attrName>
                                        </p:attrNameLst>
                                      </p:cBhvr>
                                      <p:to>
                                        <p:strVal val="visible"/>
                                      </p:to>
                                    </p:set>
                                    <p:animEffect transition="in" filter="box(in)">
                                      <p:cBhvr>
                                        <p:cTn id="27" dur="500"/>
                                        <p:tgtEl>
                                          <p:spTgt spid="16391"/>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6390"/>
                                        </p:tgtEl>
                                        <p:attrNameLst>
                                          <p:attrName>style.visibility</p:attrName>
                                        </p:attrNameLst>
                                      </p:cBhvr>
                                      <p:to>
                                        <p:strVal val="visible"/>
                                      </p:to>
                                    </p:set>
                                    <p:animEffect transition="in" filter="box(in)">
                                      <p:cBhvr>
                                        <p:cTn id="32" dur="500"/>
                                        <p:tgtEl>
                                          <p:spTgt spid="16390"/>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6396"/>
                                        </p:tgtEl>
                                        <p:attrNameLst>
                                          <p:attrName>style.visibility</p:attrName>
                                        </p:attrNameLst>
                                      </p:cBhvr>
                                      <p:to>
                                        <p:strVal val="visible"/>
                                      </p:to>
                                    </p:set>
                                    <p:animEffect transition="in" filter="box(in)">
                                      <p:cBhvr>
                                        <p:cTn id="37" dur="500"/>
                                        <p:tgtEl>
                                          <p:spTgt spid="16396"/>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16397"/>
                                        </p:tgtEl>
                                        <p:attrNameLst>
                                          <p:attrName>style.visibility</p:attrName>
                                        </p:attrNameLst>
                                      </p:cBhvr>
                                      <p:to>
                                        <p:strVal val="visible"/>
                                      </p:to>
                                    </p:set>
                                    <p:animEffect transition="in" filter="box(in)">
                                      <p:cBhvr>
                                        <p:cTn id="42" dur="500"/>
                                        <p:tgtEl>
                                          <p:spTgt spid="16397"/>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16398"/>
                                        </p:tgtEl>
                                        <p:attrNameLst>
                                          <p:attrName>style.visibility</p:attrName>
                                        </p:attrNameLst>
                                      </p:cBhvr>
                                      <p:to>
                                        <p:strVal val="visible"/>
                                      </p:to>
                                    </p:set>
                                    <p:animEffect transition="in" filter="box(in)">
                                      <p:cBhvr>
                                        <p:cTn id="47" dur="500"/>
                                        <p:tgtEl>
                                          <p:spTgt spid="16398"/>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16401"/>
                                        </p:tgtEl>
                                        <p:attrNameLst>
                                          <p:attrName>style.visibility</p:attrName>
                                        </p:attrNameLst>
                                      </p:cBhvr>
                                      <p:to>
                                        <p:strVal val="visible"/>
                                      </p:to>
                                    </p:set>
                                    <p:animEffect transition="in" filter="box(in)">
                                      <p:cBhvr>
                                        <p:cTn id="52" dur="500"/>
                                        <p:tgtEl>
                                          <p:spTgt spid="16401"/>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1" nodeType="clickEffect">
                                  <p:stCondLst>
                                    <p:cond delay="0"/>
                                  </p:stCondLst>
                                  <p:childTnLst>
                                    <p:set>
                                      <p:cBhvr>
                                        <p:cTn id="56" dur="1" fill="hold">
                                          <p:stCondLst>
                                            <p:cond delay="0"/>
                                          </p:stCondLst>
                                        </p:cTn>
                                        <p:tgtEl>
                                          <p:spTgt spid="16401"/>
                                        </p:tgtEl>
                                        <p:attrNameLst>
                                          <p:attrName>style.visibility</p:attrName>
                                        </p:attrNameLst>
                                      </p:cBhvr>
                                      <p:to>
                                        <p:strVal val="visible"/>
                                      </p:to>
                                    </p:set>
                                    <p:animEffect transition="in" filter="box(in)">
                                      <p:cBhvr>
                                        <p:cTn id="57" dur="500"/>
                                        <p:tgtEl>
                                          <p:spTgt spid="164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0" grpId="0" animBg="1"/>
      <p:bldP spid="16391" grpId="0" animBg="1"/>
      <p:bldP spid="16392" grpId="0" animBg="1"/>
      <p:bldP spid="16393" grpId="0" animBg="1"/>
      <p:bldP spid="16394" grpId="0" animBg="1"/>
      <p:bldP spid="16395" grpId="0" animBg="1"/>
      <p:bldP spid="16396" grpId="0" animBg="1"/>
      <p:bldP spid="16397" grpId="0" animBg="1"/>
      <p:bldP spid="16398" grpId="0" animBg="1"/>
      <p:bldP spid="16401" grpId="0" animBg="1"/>
      <p:bldP spid="16401"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Cornea</a:t>
            </a:r>
          </a:p>
        </p:txBody>
      </p:sp>
      <p:sp>
        <p:nvSpPr>
          <p:cNvPr id="17411" name="Rectangle 3"/>
          <p:cNvSpPr>
            <a:spLocks noGrp="1" noChangeArrowheads="1"/>
          </p:cNvSpPr>
          <p:nvPr>
            <p:ph type="body" idx="1"/>
          </p:nvPr>
        </p:nvSpPr>
        <p:spPr/>
        <p:txBody>
          <a:bodyPr/>
          <a:lstStyle/>
          <a:p>
            <a:pPr eaLnBrk="1" hangingPunct="1"/>
            <a:r>
              <a:rPr lang="en-US" smtClean="0"/>
              <a:t>Clear covering over the eye</a:t>
            </a:r>
          </a:p>
        </p:txBody>
      </p:sp>
      <p:pic>
        <p:nvPicPr>
          <p:cNvPr id="5124" name="Picture 5" descr="9909">
            <a:hlinkClick r:id="rId2"/>
          </p:cNvPr>
          <p:cNvPicPr>
            <a:picLocks noChangeAspect="1" noChangeArrowheads="1"/>
          </p:cNvPicPr>
          <p:nvPr/>
        </p:nvPicPr>
        <p:blipFill>
          <a:blip r:embed="rId3" cstate="print"/>
          <a:srcRect/>
          <a:stretch>
            <a:fillRect/>
          </a:stretch>
        </p:blipFill>
        <p:spPr bwMode="auto">
          <a:xfrm>
            <a:off x="2743200" y="2514600"/>
            <a:ext cx="3486150" cy="27828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to="" calcmode="lin" valueType="num">
                                      <p:cBhvr>
                                        <p:cTn id="7" dur="1" fill="hold"/>
                                        <p:tgtEl>
                                          <p:spTgt spid="17411">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Iris</a:t>
            </a:r>
          </a:p>
        </p:txBody>
      </p:sp>
      <p:sp>
        <p:nvSpPr>
          <p:cNvPr id="18435" name="Rectangle 3"/>
          <p:cNvSpPr>
            <a:spLocks noGrp="1" noChangeArrowheads="1"/>
          </p:cNvSpPr>
          <p:nvPr>
            <p:ph type="body" idx="1"/>
          </p:nvPr>
        </p:nvSpPr>
        <p:spPr/>
        <p:txBody>
          <a:bodyPr/>
          <a:lstStyle/>
          <a:p>
            <a:pPr eaLnBrk="1" hangingPunct="1"/>
            <a:r>
              <a:rPr lang="en-US" smtClean="0"/>
              <a:t>Circular band that controls how much light enters the eye</a:t>
            </a:r>
          </a:p>
          <a:p>
            <a:pPr eaLnBrk="1" hangingPunct="1"/>
            <a:r>
              <a:rPr lang="en-US" smtClean="0"/>
              <a:t>Gives eyes their color</a:t>
            </a:r>
          </a:p>
          <a:p>
            <a:pPr eaLnBrk="1" hangingPunct="1"/>
            <a:endParaRPr lang="en-US" smtClean="0"/>
          </a:p>
          <a:p>
            <a:pPr eaLnBrk="1" hangingPunct="1"/>
            <a:r>
              <a:rPr lang="en-US" smtClean="0"/>
              <a:t>Examine your partner’s eyes with the lights off and then with the lights on. </a:t>
            </a:r>
          </a:p>
          <a:p>
            <a:pPr eaLnBrk="1" hangingPunct="1"/>
            <a:r>
              <a:rPr lang="en-US" smtClean="0"/>
              <a:t>What do you notice?</a:t>
            </a:r>
          </a:p>
        </p:txBody>
      </p:sp>
      <p:pic>
        <p:nvPicPr>
          <p:cNvPr id="6148" name="Picture 5" descr="Iris">
            <a:hlinkClick r:id="rId2"/>
          </p:cNvPr>
          <p:cNvPicPr>
            <a:picLocks noChangeAspect="1" noChangeArrowheads="1"/>
          </p:cNvPicPr>
          <p:nvPr/>
        </p:nvPicPr>
        <p:blipFill>
          <a:blip r:embed="rId3" cstate="print"/>
          <a:srcRect/>
          <a:stretch>
            <a:fillRect/>
          </a:stretch>
        </p:blipFill>
        <p:spPr bwMode="auto">
          <a:xfrm>
            <a:off x="6248400" y="457200"/>
            <a:ext cx="1028700" cy="10287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to="" calcmode="lin" valueType="num">
                                      <p:cBhvr>
                                        <p:cTn id="7" dur="1" fill="hold"/>
                                        <p:tgtEl>
                                          <p:spTgt spid="18435">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 to="" calcmode="lin" valueType="num">
                                      <p:cBhvr>
                                        <p:cTn id="12" dur="1" fill="hold"/>
                                        <p:tgtEl>
                                          <p:spTgt spid="18435">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8435">
                                            <p:txEl>
                                              <p:pRg st="3" end="3"/>
                                            </p:txEl>
                                          </p:spTgt>
                                        </p:tgtEl>
                                        <p:attrNameLst>
                                          <p:attrName>style.visibility</p:attrName>
                                        </p:attrNameLst>
                                      </p:cBhvr>
                                      <p:to>
                                        <p:strVal val="visible"/>
                                      </p:to>
                                    </p:set>
                                    <p:anim to="" calcmode="lin" valueType="num">
                                      <p:cBhvr>
                                        <p:cTn id="17" dur="1" fill="hold"/>
                                        <p:tgtEl>
                                          <p:spTgt spid="18435">
                                            <p:txEl>
                                              <p:pRg st="3" end="3"/>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18435">
                                            <p:txEl>
                                              <p:pRg st="4" end="4"/>
                                            </p:txEl>
                                          </p:spTgt>
                                        </p:tgtEl>
                                        <p:attrNameLst>
                                          <p:attrName>style.visibility</p:attrName>
                                        </p:attrNameLst>
                                      </p:cBhvr>
                                      <p:to>
                                        <p:strVal val="visible"/>
                                      </p:to>
                                    </p:set>
                                    <p:anim to="" calcmode="lin" valueType="num">
                                      <p:cBhvr>
                                        <p:cTn id="22" dur="1" fill="hold"/>
                                        <p:tgtEl>
                                          <p:spTgt spid="18435">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Lens</a:t>
            </a:r>
          </a:p>
        </p:txBody>
      </p:sp>
      <p:sp>
        <p:nvSpPr>
          <p:cNvPr id="19459" name="Rectangle 3"/>
          <p:cNvSpPr>
            <a:spLocks noGrp="1" noChangeArrowheads="1"/>
          </p:cNvSpPr>
          <p:nvPr>
            <p:ph type="body" idx="1"/>
          </p:nvPr>
        </p:nvSpPr>
        <p:spPr/>
        <p:txBody>
          <a:bodyPr/>
          <a:lstStyle/>
          <a:p>
            <a:pPr eaLnBrk="1" hangingPunct="1"/>
            <a:r>
              <a:rPr lang="en-US" smtClean="0"/>
              <a:t>Tissue that bends (refracts) light passing through and helps focus an image</a:t>
            </a:r>
          </a:p>
        </p:txBody>
      </p:sp>
      <p:pic>
        <p:nvPicPr>
          <p:cNvPr id="7172" name="Picture 5" descr="contact_lens">
            <a:hlinkClick r:id="rId2"/>
          </p:cNvPr>
          <p:cNvPicPr>
            <a:picLocks noChangeAspect="1" noChangeArrowheads="1"/>
          </p:cNvPicPr>
          <p:nvPr/>
        </p:nvPicPr>
        <p:blipFill>
          <a:blip r:embed="rId3" cstate="print"/>
          <a:srcRect/>
          <a:stretch>
            <a:fillRect/>
          </a:stretch>
        </p:blipFill>
        <p:spPr bwMode="auto">
          <a:xfrm>
            <a:off x="6096000" y="2971800"/>
            <a:ext cx="1958975" cy="28289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to="" calcmode="lin" valueType="num">
                                      <p:cBhvr>
                                        <p:cTn id="7" dur="1" fill="hold"/>
                                        <p:tgtEl>
                                          <p:spTgt spid="19459">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Pupil</a:t>
            </a:r>
          </a:p>
        </p:txBody>
      </p:sp>
      <p:sp>
        <p:nvSpPr>
          <p:cNvPr id="20483" name="Rectangle 3"/>
          <p:cNvSpPr>
            <a:spLocks noGrp="1" noChangeArrowheads="1"/>
          </p:cNvSpPr>
          <p:nvPr>
            <p:ph type="body" idx="1"/>
          </p:nvPr>
        </p:nvSpPr>
        <p:spPr/>
        <p:txBody>
          <a:bodyPr/>
          <a:lstStyle/>
          <a:p>
            <a:pPr eaLnBrk="1" hangingPunct="1"/>
            <a:r>
              <a:rPr lang="en-US" smtClean="0"/>
              <a:t>Hole in the center of the eye which allows light to pass through</a:t>
            </a:r>
          </a:p>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r>
              <a:rPr lang="en-US" smtClean="0"/>
              <a:t>Why do optometrist dilate your eyes?</a:t>
            </a:r>
          </a:p>
        </p:txBody>
      </p:sp>
      <p:pic>
        <p:nvPicPr>
          <p:cNvPr id="8196" name="Picture 5" descr="pupil-dilation">
            <a:hlinkClick r:id="rId2"/>
          </p:cNvPr>
          <p:cNvPicPr>
            <a:picLocks noChangeAspect="1" noChangeArrowheads="1"/>
          </p:cNvPicPr>
          <p:nvPr/>
        </p:nvPicPr>
        <p:blipFill>
          <a:blip r:embed="rId3" cstate="print"/>
          <a:srcRect/>
          <a:stretch>
            <a:fillRect/>
          </a:stretch>
        </p:blipFill>
        <p:spPr bwMode="auto">
          <a:xfrm>
            <a:off x="4000500" y="3052763"/>
            <a:ext cx="3162300" cy="208121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to="" calcmode="lin" valueType="num">
                                      <p:cBhvr>
                                        <p:cTn id="7" dur="1" fill="hold"/>
                                        <p:tgtEl>
                                          <p:spTgt spid="2048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20483">
                                            <p:txEl>
                                              <p:pRg st="5" end="5"/>
                                            </p:txEl>
                                          </p:spTgt>
                                        </p:tgtEl>
                                        <p:attrNameLst>
                                          <p:attrName>style.visibility</p:attrName>
                                        </p:attrNameLst>
                                      </p:cBhvr>
                                      <p:to>
                                        <p:strVal val="visible"/>
                                      </p:to>
                                    </p:set>
                                    <p:anim to="" calcmode="lin" valueType="num">
                                      <p:cBhvr>
                                        <p:cTn id="12" dur="1" fill="hold"/>
                                        <p:tgtEl>
                                          <p:spTgt spid="2048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Sclera</a:t>
            </a:r>
          </a:p>
        </p:txBody>
      </p:sp>
      <p:sp>
        <p:nvSpPr>
          <p:cNvPr id="24579" name="Rectangle 3"/>
          <p:cNvSpPr>
            <a:spLocks noGrp="1" noChangeArrowheads="1"/>
          </p:cNvSpPr>
          <p:nvPr>
            <p:ph type="body" idx="1"/>
          </p:nvPr>
        </p:nvSpPr>
        <p:spPr/>
        <p:txBody>
          <a:bodyPr/>
          <a:lstStyle/>
          <a:p>
            <a:pPr eaLnBrk="1" hangingPunct="1"/>
            <a:r>
              <a:rPr lang="en-US" smtClean="0"/>
              <a:t>White part of the eye</a:t>
            </a:r>
          </a:p>
          <a:p>
            <a:pPr eaLnBrk="1" hangingPunct="1"/>
            <a:r>
              <a:rPr lang="en-US" smtClean="0"/>
              <a:t>Protects the eye</a:t>
            </a:r>
          </a:p>
        </p:txBody>
      </p:sp>
      <p:pic>
        <p:nvPicPr>
          <p:cNvPr id="9220" name="Picture 7" descr="sclera_dot_">
            <a:hlinkClick r:id="rId2"/>
          </p:cNvPr>
          <p:cNvPicPr>
            <a:picLocks noChangeAspect="1" noChangeArrowheads="1"/>
          </p:cNvPicPr>
          <p:nvPr/>
        </p:nvPicPr>
        <p:blipFill>
          <a:blip r:embed="rId3" cstate="print"/>
          <a:srcRect/>
          <a:stretch>
            <a:fillRect/>
          </a:stretch>
        </p:blipFill>
        <p:spPr bwMode="auto">
          <a:xfrm>
            <a:off x="4572000" y="2895600"/>
            <a:ext cx="3681413" cy="2768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to="" calcmode="lin" valueType="num">
                                      <p:cBhvr>
                                        <p:cTn id="7" dur="1" fill="hold"/>
                                        <p:tgtEl>
                                          <p:spTgt spid="24579">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 to="" calcmode="lin" valueType="num">
                                      <p:cBhvr>
                                        <p:cTn id="12" dur="1" fill="hold"/>
                                        <p:tgtEl>
                                          <p:spTgt spid="24579">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Retina</a:t>
            </a:r>
          </a:p>
        </p:txBody>
      </p:sp>
      <p:sp>
        <p:nvSpPr>
          <p:cNvPr id="21507" name="Rectangle 3"/>
          <p:cNvSpPr>
            <a:spLocks noGrp="1" noChangeArrowheads="1"/>
          </p:cNvSpPr>
          <p:nvPr>
            <p:ph type="body" idx="1"/>
          </p:nvPr>
        </p:nvSpPr>
        <p:spPr>
          <a:xfrm>
            <a:off x="533400" y="1828800"/>
            <a:ext cx="8153400" cy="4267200"/>
          </a:xfrm>
        </p:spPr>
        <p:txBody>
          <a:bodyPr/>
          <a:lstStyle/>
          <a:p>
            <a:pPr eaLnBrk="1" hangingPunct="1">
              <a:lnSpc>
                <a:spcPct val="90000"/>
              </a:lnSpc>
            </a:pPr>
            <a:r>
              <a:rPr lang="en-US" smtClean="0"/>
              <a:t>Layer of tissue on the back of the eye that has cone and rod cells which gather information</a:t>
            </a:r>
          </a:p>
          <a:p>
            <a:pPr lvl="1" eaLnBrk="1" hangingPunct="1">
              <a:lnSpc>
                <a:spcPct val="90000"/>
              </a:lnSpc>
            </a:pPr>
            <a:endParaRPr lang="en-US" smtClean="0"/>
          </a:p>
          <a:p>
            <a:pPr lvl="1" eaLnBrk="1" hangingPunct="1">
              <a:lnSpc>
                <a:spcPct val="90000"/>
              </a:lnSpc>
            </a:pPr>
            <a:r>
              <a:rPr lang="en-US" smtClean="0"/>
              <a:t>Rods: allow us to see black, white, &amp; shades of grey </a:t>
            </a:r>
          </a:p>
          <a:p>
            <a:pPr lvl="1" eaLnBrk="1" hangingPunct="1">
              <a:lnSpc>
                <a:spcPct val="90000"/>
              </a:lnSpc>
            </a:pPr>
            <a:r>
              <a:rPr lang="en-US" smtClean="0"/>
              <a:t>Cones: allow us to see red, blue, and green colors</a:t>
            </a:r>
          </a:p>
          <a:p>
            <a:pPr lvl="2" eaLnBrk="1" hangingPunct="1">
              <a:lnSpc>
                <a:spcPct val="90000"/>
              </a:lnSpc>
            </a:pPr>
            <a:r>
              <a:rPr lang="en-US" smtClean="0"/>
              <a:t>They work together so we can see many shades of colors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to="" calcmode="lin" valueType="num">
                                      <p:cBhvr>
                                        <p:cTn id="7" dur="1" fill="hold"/>
                                        <p:tgtEl>
                                          <p:spTgt spid="21507">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21507">
                                            <p:txEl>
                                              <p:pRg st="2" end="2"/>
                                            </p:txEl>
                                          </p:spTgt>
                                        </p:tgtEl>
                                        <p:attrNameLst>
                                          <p:attrName>style.visibility</p:attrName>
                                        </p:attrNameLst>
                                      </p:cBhvr>
                                      <p:to>
                                        <p:strVal val="visible"/>
                                      </p:to>
                                    </p:set>
                                    <p:anim to="" calcmode="lin" valueType="num">
                                      <p:cBhvr>
                                        <p:cTn id="12" dur="1" fill="hold"/>
                                        <p:tgtEl>
                                          <p:spTgt spid="21507">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1507">
                                            <p:txEl>
                                              <p:pRg st="3" end="3"/>
                                            </p:txEl>
                                          </p:spTgt>
                                        </p:tgtEl>
                                        <p:attrNameLst>
                                          <p:attrName>style.visibility</p:attrName>
                                        </p:attrNameLst>
                                      </p:cBhvr>
                                      <p:to>
                                        <p:strVal val="visible"/>
                                      </p:to>
                                    </p:set>
                                    <p:anim to="" calcmode="lin" valueType="num">
                                      <p:cBhvr>
                                        <p:cTn id="17" dur="1" fill="hold"/>
                                        <p:tgtEl>
                                          <p:spTgt spid="21507">
                                            <p:txEl>
                                              <p:pRg st="3" end="3"/>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21507">
                                            <p:txEl>
                                              <p:pRg st="4" end="4"/>
                                            </p:txEl>
                                          </p:spTgt>
                                        </p:tgtEl>
                                        <p:attrNameLst>
                                          <p:attrName>style.visibility</p:attrName>
                                        </p:attrNameLst>
                                      </p:cBhvr>
                                      <p:to>
                                        <p:strVal val="visible"/>
                                      </p:to>
                                    </p:set>
                                    <p:anim to="" calcmode="lin" valueType="num">
                                      <p:cBhvr>
                                        <p:cTn id="22" dur="1" fill="hold"/>
                                        <p:tgtEl>
                                          <p:spTgt spid="21507">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Optic Nerve</a:t>
            </a:r>
          </a:p>
        </p:txBody>
      </p:sp>
      <p:sp>
        <p:nvSpPr>
          <p:cNvPr id="22531" name="Rectangle 3"/>
          <p:cNvSpPr>
            <a:spLocks noGrp="1" noChangeArrowheads="1"/>
          </p:cNvSpPr>
          <p:nvPr>
            <p:ph type="body" idx="1"/>
          </p:nvPr>
        </p:nvSpPr>
        <p:spPr/>
        <p:txBody>
          <a:bodyPr/>
          <a:lstStyle/>
          <a:p>
            <a:pPr eaLnBrk="1" hangingPunct="1"/>
            <a:r>
              <a:rPr lang="en-US" smtClean="0"/>
              <a:t>Nerve that connects the eye to the brain</a:t>
            </a:r>
          </a:p>
        </p:txBody>
      </p:sp>
      <p:pic>
        <p:nvPicPr>
          <p:cNvPr id="11268" name="Picture 5" descr="9708">
            <a:hlinkClick r:id="rId2"/>
          </p:cNvPr>
          <p:cNvPicPr>
            <a:picLocks noChangeAspect="1" noChangeArrowheads="1"/>
          </p:cNvPicPr>
          <p:nvPr/>
        </p:nvPicPr>
        <p:blipFill>
          <a:blip r:embed="rId3" cstate="print"/>
          <a:srcRect/>
          <a:stretch>
            <a:fillRect/>
          </a:stretch>
        </p:blipFill>
        <p:spPr bwMode="auto">
          <a:xfrm>
            <a:off x="2133600" y="2514600"/>
            <a:ext cx="4267200" cy="34067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to="" calcmode="lin" valueType="num">
                                      <p:cBhvr>
                                        <p:cTn id="7" dur="1" fill="hold"/>
                                        <p:tgtEl>
                                          <p:spTgt spid="22531">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theme/theme1.xml><?xml version="1.0" encoding="utf-8"?>
<a:theme xmlns:a="http://schemas.openxmlformats.org/drawingml/2006/main" name="Refined">
  <a:themeElements>
    <a:clrScheme name="Refined 1">
      <a:dk1>
        <a:srgbClr val="666633"/>
      </a:dk1>
      <a:lt1>
        <a:srgbClr val="FFFFFF"/>
      </a:lt1>
      <a:dk2>
        <a:srgbClr val="000000"/>
      </a:dk2>
      <a:lt2>
        <a:srgbClr val="FFFFFF"/>
      </a:lt2>
      <a:accent1>
        <a:srgbClr val="666699"/>
      </a:accent1>
      <a:accent2>
        <a:srgbClr val="990000"/>
      </a:accent2>
      <a:accent3>
        <a:srgbClr val="AAAAAA"/>
      </a:accent3>
      <a:accent4>
        <a:srgbClr val="DADADA"/>
      </a:accent4>
      <a:accent5>
        <a:srgbClr val="B8B8CA"/>
      </a:accent5>
      <a:accent6>
        <a:srgbClr val="8A0000"/>
      </a:accent6>
      <a:hlink>
        <a:srgbClr val="999900"/>
      </a:hlink>
      <a:folHlink>
        <a:srgbClr val="FFFFFF"/>
      </a:folHlink>
    </a:clrScheme>
    <a:fontScheme name="Refined">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efined 1">
        <a:dk1>
          <a:srgbClr val="666633"/>
        </a:dk1>
        <a:lt1>
          <a:srgbClr val="FFFFFF"/>
        </a:lt1>
        <a:dk2>
          <a:srgbClr val="000000"/>
        </a:dk2>
        <a:lt2>
          <a:srgbClr val="FFFFFF"/>
        </a:lt2>
        <a:accent1>
          <a:srgbClr val="666699"/>
        </a:accent1>
        <a:accent2>
          <a:srgbClr val="990000"/>
        </a:accent2>
        <a:accent3>
          <a:srgbClr val="AAAAAA"/>
        </a:accent3>
        <a:accent4>
          <a:srgbClr val="DADADA"/>
        </a:accent4>
        <a:accent5>
          <a:srgbClr val="B8B8CA"/>
        </a:accent5>
        <a:accent6>
          <a:srgbClr val="8A0000"/>
        </a:accent6>
        <a:hlink>
          <a:srgbClr val="999900"/>
        </a:hlink>
        <a:folHlink>
          <a:srgbClr val="FFFFFF"/>
        </a:folHlink>
      </a:clrScheme>
      <a:clrMap bg1="dk2" tx1="lt1" bg2="dk1" tx2="lt2" accent1="accent1" accent2="accent2" accent3="accent3" accent4="accent4" accent5="accent5" accent6="accent6" hlink="hlink" folHlink="folHlink"/>
    </a:extraClrScheme>
    <a:extraClrScheme>
      <a:clrScheme name="Refined 2">
        <a:dk1>
          <a:srgbClr val="4D4D4D"/>
        </a:dk1>
        <a:lt1>
          <a:srgbClr val="FFFFFF"/>
        </a:lt1>
        <a:dk2>
          <a:srgbClr val="4A1102"/>
        </a:dk2>
        <a:lt2>
          <a:srgbClr val="FFFFFF"/>
        </a:lt2>
        <a:accent1>
          <a:srgbClr val="CC3300"/>
        </a:accent1>
        <a:accent2>
          <a:srgbClr val="666699"/>
        </a:accent2>
        <a:accent3>
          <a:srgbClr val="B1AAAA"/>
        </a:accent3>
        <a:accent4>
          <a:srgbClr val="DADADA"/>
        </a:accent4>
        <a:accent5>
          <a:srgbClr val="E2ADAA"/>
        </a:accent5>
        <a:accent6>
          <a:srgbClr val="5C5C8A"/>
        </a:accent6>
        <a:hlink>
          <a:srgbClr val="FF9900"/>
        </a:hlink>
        <a:folHlink>
          <a:srgbClr val="FFFFFF"/>
        </a:folHlink>
      </a:clrScheme>
      <a:clrMap bg1="dk2" tx1="lt1" bg2="dk1" tx2="lt2" accent1="accent1" accent2="accent2" accent3="accent3" accent4="accent4" accent5="accent5" accent6="accent6" hlink="hlink" folHlink="folHlink"/>
    </a:extraClrScheme>
    <a:extraClrScheme>
      <a:clrScheme name="Refined 3">
        <a:dk1>
          <a:srgbClr val="666699"/>
        </a:dk1>
        <a:lt1>
          <a:srgbClr val="FFFFFF"/>
        </a:lt1>
        <a:dk2>
          <a:srgbClr val="400040"/>
        </a:dk2>
        <a:lt2>
          <a:srgbClr val="FFFFFF"/>
        </a:lt2>
        <a:accent1>
          <a:srgbClr val="FFCC00"/>
        </a:accent1>
        <a:accent2>
          <a:srgbClr val="FF3300"/>
        </a:accent2>
        <a:accent3>
          <a:srgbClr val="AFAAAF"/>
        </a:accent3>
        <a:accent4>
          <a:srgbClr val="DADADA"/>
        </a:accent4>
        <a:accent5>
          <a:srgbClr val="FFE2AA"/>
        </a:accent5>
        <a:accent6>
          <a:srgbClr val="E72D00"/>
        </a:accent6>
        <a:hlink>
          <a:srgbClr val="CC9900"/>
        </a:hlink>
        <a:folHlink>
          <a:srgbClr val="CC3300"/>
        </a:folHlink>
      </a:clrScheme>
      <a:clrMap bg1="dk2" tx1="lt1" bg2="dk1" tx2="lt2" accent1="accent1" accent2="accent2" accent3="accent3" accent4="accent4" accent5="accent5" accent6="accent6" hlink="hlink" folHlink="folHlink"/>
    </a:extraClrScheme>
    <a:extraClrScheme>
      <a:clrScheme name="Refined 4">
        <a:dk1>
          <a:srgbClr val="4D4D4D"/>
        </a:dk1>
        <a:lt1>
          <a:srgbClr val="FFFFFF"/>
        </a:lt1>
        <a:dk2>
          <a:srgbClr val="006699"/>
        </a:dk2>
        <a:lt2>
          <a:srgbClr val="CCECFF"/>
        </a:lt2>
        <a:accent1>
          <a:srgbClr val="339966"/>
        </a:accent1>
        <a:accent2>
          <a:srgbClr val="3366FF"/>
        </a:accent2>
        <a:accent3>
          <a:srgbClr val="AAB8CA"/>
        </a:accent3>
        <a:accent4>
          <a:srgbClr val="DADADA"/>
        </a:accent4>
        <a:accent5>
          <a:srgbClr val="ADCAB8"/>
        </a:accent5>
        <a:accent6>
          <a:srgbClr val="2D5CE7"/>
        </a:accent6>
        <a:hlink>
          <a:srgbClr val="33CCFF"/>
        </a:hlink>
        <a:folHlink>
          <a:srgbClr val="FFFFFF"/>
        </a:folHlink>
      </a:clrScheme>
      <a:clrMap bg1="dk2" tx1="lt1" bg2="dk1" tx2="lt2" accent1="accent1" accent2="accent2" accent3="accent3" accent4="accent4" accent5="accent5" accent6="accent6" hlink="hlink" folHlink="folHlink"/>
    </a:extraClrScheme>
    <a:extraClrScheme>
      <a:clrScheme name="Refined 5">
        <a:dk1>
          <a:srgbClr val="000000"/>
        </a:dk1>
        <a:lt1>
          <a:srgbClr val="FFFFFF"/>
        </a:lt1>
        <a:dk2>
          <a:srgbClr val="CC0000"/>
        </a:dk2>
        <a:lt2>
          <a:srgbClr val="666699"/>
        </a:lt2>
        <a:accent1>
          <a:srgbClr val="FF6600"/>
        </a:accent1>
        <a:accent2>
          <a:srgbClr val="FF9933"/>
        </a:accent2>
        <a:accent3>
          <a:srgbClr val="FFFFFF"/>
        </a:accent3>
        <a:accent4>
          <a:srgbClr val="000000"/>
        </a:accent4>
        <a:accent5>
          <a:srgbClr val="FFB8AA"/>
        </a:accent5>
        <a:accent6>
          <a:srgbClr val="E78A2D"/>
        </a:accent6>
        <a:hlink>
          <a:srgbClr val="FFCC00"/>
        </a:hlink>
        <a:folHlink>
          <a:srgbClr val="333399"/>
        </a:folHlink>
      </a:clrScheme>
      <a:clrMap bg1="lt1" tx1="dk1" bg2="lt2" tx2="dk2" accent1="accent1" accent2="accent2" accent3="accent3" accent4="accent4" accent5="accent5" accent6="accent6" hlink="hlink" folHlink="folHlink"/>
    </a:extraClrScheme>
    <a:extraClrScheme>
      <a:clrScheme name="Refined 6">
        <a:dk1>
          <a:srgbClr val="000000"/>
        </a:dk1>
        <a:lt1>
          <a:srgbClr val="FFFFFF"/>
        </a:lt1>
        <a:dk2>
          <a:srgbClr val="000000"/>
        </a:dk2>
        <a:lt2>
          <a:srgbClr val="C0C0C0"/>
        </a:lt2>
        <a:accent1>
          <a:srgbClr val="CC3300"/>
        </a:accent1>
        <a:accent2>
          <a:srgbClr val="666699"/>
        </a:accent2>
        <a:accent3>
          <a:srgbClr val="FFFFFF"/>
        </a:accent3>
        <a:accent4>
          <a:srgbClr val="000000"/>
        </a:accent4>
        <a:accent5>
          <a:srgbClr val="E2ADAA"/>
        </a:accent5>
        <a:accent6>
          <a:srgbClr val="5C5C8A"/>
        </a:accent6>
        <a:hlink>
          <a:srgbClr val="999900"/>
        </a:hlink>
        <a:folHlink>
          <a:srgbClr val="4D4D4D"/>
        </a:folHlink>
      </a:clrScheme>
      <a:clrMap bg1="lt1" tx1="dk1" bg2="lt2" tx2="dk2" accent1="accent1" accent2="accent2" accent3="accent3" accent4="accent4" accent5="accent5" accent6="accent6" hlink="hlink" folHlink="folHlink"/>
    </a:extraClrScheme>
    <a:extraClrScheme>
      <a:clrScheme name="Refined 7">
        <a:dk1>
          <a:srgbClr val="000000"/>
        </a:dk1>
        <a:lt1>
          <a:srgbClr val="FFFFFF"/>
        </a:lt1>
        <a:dk2>
          <a:srgbClr val="000066"/>
        </a:dk2>
        <a:lt2>
          <a:srgbClr val="333399"/>
        </a:lt2>
        <a:accent1>
          <a:srgbClr val="3399FF"/>
        </a:accent1>
        <a:accent2>
          <a:srgbClr val="9999FF"/>
        </a:accent2>
        <a:accent3>
          <a:srgbClr val="FFFFFF"/>
        </a:accent3>
        <a:accent4>
          <a:srgbClr val="000000"/>
        </a:accent4>
        <a:accent5>
          <a:srgbClr val="ADCAFF"/>
        </a:accent5>
        <a:accent6>
          <a:srgbClr val="8A8AE7"/>
        </a:accent6>
        <a:hlink>
          <a:srgbClr val="00CCFF"/>
        </a:hlink>
        <a:folHlink>
          <a:srgbClr val="5F5F5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Refined</Template>
  <TotalTime>46</TotalTime>
  <Words>371</Words>
  <Application>Microsoft Office PowerPoint</Application>
  <PresentationFormat>On-screen Show (4:3)</PresentationFormat>
  <Paragraphs>63</Paragraphs>
  <Slides>14</Slides>
  <Notes>1</Notes>
  <HiddenSlides>0</HiddenSlides>
  <MMClips>1</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Refined</vt:lpstr>
      <vt:lpstr>The Human Eye</vt:lpstr>
      <vt:lpstr>Parts of the Eye</vt:lpstr>
      <vt:lpstr>Cornea</vt:lpstr>
      <vt:lpstr>Iris</vt:lpstr>
      <vt:lpstr>Lens</vt:lpstr>
      <vt:lpstr>Pupil</vt:lpstr>
      <vt:lpstr>Sclera</vt:lpstr>
      <vt:lpstr>Retina</vt:lpstr>
      <vt:lpstr>Optic Nerve</vt:lpstr>
      <vt:lpstr>Eyelid &amp; Eyelashes</vt:lpstr>
      <vt:lpstr>Orbital Muscles</vt:lpstr>
      <vt:lpstr>Media Clip</vt:lpstr>
      <vt:lpstr>How do we see?</vt:lpstr>
      <vt:lpstr>Eye Fun Facts</vt:lpstr>
    </vt:vector>
  </TitlesOfParts>
  <Company>WCPSS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Human Eye</dc:title>
  <dc:creator>WCPSS</dc:creator>
  <cp:lastModifiedBy>sbaumgarten</cp:lastModifiedBy>
  <cp:revision>17</cp:revision>
  <dcterms:created xsi:type="dcterms:W3CDTF">2009-12-15T13:45:06Z</dcterms:created>
  <dcterms:modified xsi:type="dcterms:W3CDTF">2014-10-13T18:06:00Z</dcterms:modified>
</cp:coreProperties>
</file>